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9" r:id="rId3"/>
    <p:sldId id="258" r:id="rId5"/>
    <p:sldId id="260" r:id="rId6"/>
    <p:sldId id="261" r:id="rId7"/>
    <p:sldId id="262" r:id="rId8"/>
    <p:sldId id="263" r:id="rId9"/>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image" Target="../media/image8.png"/><Relationship Id="rId8" Type="http://schemas.openxmlformats.org/officeDocument/2006/relationships/image" Target="../media/image7.png"/><Relationship Id="rId7" Type="http://schemas.openxmlformats.org/officeDocument/2006/relationships/image" Target="../media/image6.png"/><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4" Type="http://schemas.openxmlformats.org/officeDocument/2006/relationships/image" Target="../media/image13.png"/><Relationship Id="rId13" Type="http://schemas.openxmlformats.org/officeDocument/2006/relationships/image" Target="../media/image12.png"/><Relationship Id="rId12" Type="http://schemas.openxmlformats.org/officeDocument/2006/relationships/image" Target="../media/image11.png"/><Relationship Id="rId11" Type="http://schemas.openxmlformats.org/officeDocument/2006/relationships/image" Target="../media/image10.png"/><Relationship Id="rId10"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bwMode="auto">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944847" y="2565400"/>
            <a:ext cx="6331817" cy="863600"/>
          </a:xfrm>
        </p:spPr>
        <p:txBody>
          <a:bodyPr/>
          <a:lstStyle>
            <a:lvl1pPr>
              <a:defRPr sz="3600"/>
            </a:lvl1pPr>
          </a:lstStyle>
          <a:p>
            <a:pPr lvl="0"/>
            <a:r>
              <a:rPr lang="zh-CN" noProof="0"/>
              <a:t>单击此处编辑母版标题样式</a:t>
            </a:r>
            <a:endParaRPr lang="zh-CN" noProof="0"/>
          </a:p>
        </p:txBody>
      </p:sp>
      <p:sp>
        <p:nvSpPr>
          <p:cNvPr id="2051" name="Rectangle 3"/>
          <p:cNvSpPr>
            <a:spLocks noGrp="1" noChangeArrowheads="1"/>
          </p:cNvSpPr>
          <p:nvPr>
            <p:ph type="subTitle" idx="1"/>
          </p:nvPr>
        </p:nvSpPr>
        <p:spPr>
          <a:xfrm>
            <a:off x="4946435" y="3644900"/>
            <a:ext cx="6333403" cy="647700"/>
          </a:xfrm>
        </p:spPr>
        <p:txBody>
          <a:bodyPr/>
          <a:lstStyle>
            <a:lvl1pPr marL="0" indent="0">
              <a:buFontTx/>
              <a:buNone/>
              <a:defRPr sz="2400"/>
            </a:lvl1pPr>
          </a:lstStyle>
          <a:p>
            <a:pPr lvl="0"/>
            <a:r>
              <a:rPr lang="zh-CN" noProof="0"/>
              <a:t>单击此处编辑母版副标题样式</a:t>
            </a:r>
            <a:endParaRPr lang="zh-CN"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0740" y="908050"/>
            <a:ext cx="2742200" cy="5218113"/>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378" y="908050"/>
            <a:ext cx="8079018" cy="5218113"/>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userDrawn="1">
  <p:cSld name="1_标题幻灯片">
    <p:spTree>
      <p:nvGrpSpPr>
        <p:cNvPr id="1" name=""/>
        <p:cNvGrpSpPr/>
        <p:nvPr/>
      </p:nvGrpSpPr>
      <p:grpSpPr>
        <a:xfrm>
          <a:off x="0" y="0"/>
          <a:ext cx="0" cy="0"/>
          <a:chOff x="0" y="0"/>
          <a:chExt cx="0" cy="0"/>
        </a:xfrm>
      </p:grpSpPr>
      <p:pic>
        <p:nvPicPr>
          <p:cNvPr id="4" name="Picture 2" descr="PPECLOGO-eff-0-1"/>
          <p:cNvPicPr>
            <a:picLocks noChangeAspect="1" noChangeArrowheads="1"/>
          </p:cNvPicPr>
          <p:nvPr userDrawn="1"/>
        </p:nvPicPr>
        <p:blipFill>
          <a:blip r:embed="rId2" cstate="screen"/>
          <a:srcRect/>
          <a:stretch>
            <a:fillRect/>
          </a:stretch>
        </p:blipFill>
        <p:spPr bwMode="auto">
          <a:xfrm>
            <a:off x="4145402" y="2886609"/>
            <a:ext cx="1059963" cy="7987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PECLOGO-eff-0-2"/>
          <p:cNvPicPr>
            <a:picLocks noChangeAspect="1" noChangeArrowheads="1"/>
          </p:cNvPicPr>
          <p:nvPr userDrawn="1"/>
        </p:nvPicPr>
        <p:blipFill>
          <a:blip r:embed="rId3" cstate="screen"/>
          <a:srcRect/>
          <a:stretch>
            <a:fillRect/>
          </a:stretch>
        </p:blipFill>
        <p:spPr bwMode="auto">
          <a:xfrm>
            <a:off x="8427390" y="2758265"/>
            <a:ext cx="1096414" cy="8389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PPECLOGO-eff-0-3"/>
          <p:cNvPicPr>
            <a:picLocks noChangeAspect="1" noChangeArrowheads="1"/>
          </p:cNvPicPr>
          <p:nvPr userDrawn="1"/>
        </p:nvPicPr>
        <p:blipFill>
          <a:blip r:embed="rId4" cstate="print"/>
          <a:srcRect/>
          <a:stretch>
            <a:fillRect/>
          </a:stretch>
        </p:blipFill>
        <p:spPr bwMode="auto">
          <a:xfrm>
            <a:off x="1040072" y="1447779"/>
            <a:ext cx="3012633" cy="237621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PPECLOGO-eff-0-1"/>
          <p:cNvPicPr>
            <a:picLocks noChangeAspect="1" noChangeArrowheads="1"/>
          </p:cNvPicPr>
          <p:nvPr userDrawn="1"/>
        </p:nvPicPr>
        <p:blipFill>
          <a:blip r:embed="rId5" cstate="screen"/>
          <a:srcRect/>
          <a:stretch>
            <a:fillRect/>
          </a:stretch>
        </p:blipFill>
        <p:spPr bwMode="auto">
          <a:xfrm>
            <a:off x="4465808" y="3771071"/>
            <a:ext cx="523936" cy="39561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PPECLOGO-eff-0-1"/>
          <p:cNvPicPr>
            <a:picLocks noChangeAspect="1" noChangeArrowheads="1"/>
          </p:cNvPicPr>
          <p:nvPr userDrawn="1"/>
        </p:nvPicPr>
        <p:blipFill>
          <a:blip r:embed="rId6" cstate="screen"/>
          <a:srcRect/>
          <a:stretch>
            <a:fillRect/>
          </a:stretch>
        </p:blipFill>
        <p:spPr bwMode="auto">
          <a:xfrm>
            <a:off x="7373652" y="2904246"/>
            <a:ext cx="401012" cy="3023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PPECLOGO-eff-0-2"/>
          <p:cNvPicPr>
            <a:picLocks noChangeAspect="1" noChangeArrowheads="1"/>
          </p:cNvPicPr>
          <p:nvPr userDrawn="1"/>
        </p:nvPicPr>
        <p:blipFill>
          <a:blip r:embed="rId7" cstate="screen"/>
          <a:srcRect/>
          <a:stretch>
            <a:fillRect/>
          </a:stretch>
        </p:blipFill>
        <p:spPr bwMode="auto">
          <a:xfrm>
            <a:off x="5275893" y="2574149"/>
            <a:ext cx="981373" cy="75091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PPECLOGO-eff-5-4"/>
          <p:cNvPicPr>
            <a:picLocks noChangeAspect="1" noChangeArrowheads="1"/>
          </p:cNvPicPr>
          <p:nvPr userDrawn="1"/>
        </p:nvPicPr>
        <p:blipFill>
          <a:blip r:embed="rId8" cstate="print"/>
          <a:srcRect/>
          <a:stretch>
            <a:fillRect/>
          </a:stretch>
        </p:blipFill>
        <p:spPr bwMode="auto">
          <a:xfrm>
            <a:off x="3260753" y="3206628"/>
            <a:ext cx="1477097" cy="112384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ECLOGO-eff-5-2"/>
          <p:cNvPicPr>
            <a:picLocks noChangeAspect="1" noChangeArrowheads="1"/>
          </p:cNvPicPr>
          <p:nvPr userDrawn="1"/>
        </p:nvPicPr>
        <p:blipFill>
          <a:blip r:embed="rId9" cstate="print"/>
          <a:srcRect/>
          <a:stretch>
            <a:fillRect/>
          </a:stretch>
        </p:blipFill>
        <p:spPr bwMode="auto">
          <a:xfrm>
            <a:off x="5350453" y="3446014"/>
            <a:ext cx="1833775" cy="143630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PPECLOGO-eff-5-4"/>
          <p:cNvPicPr>
            <a:picLocks noChangeAspect="1" noChangeArrowheads="1"/>
          </p:cNvPicPr>
          <p:nvPr userDrawn="1"/>
        </p:nvPicPr>
        <p:blipFill>
          <a:blip r:embed="rId10" cstate="screen"/>
          <a:srcRect/>
          <a:stretch>
            <a:fillRect/>
          </a:stretch>
        </p:blipFill>
        <p:spPr bwMode="auto">
          <a:xfrm>
            <a:off x="9882499" y="2725338"/>
            <a:ext cx="1116387" cy="85170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ECLOGO-eff-0-1"/>
          <p:cNvPicPr>
            <a:picLocks noChangeAspect="1" noChangeArrowheads="1"/>
          </p:cNvPicPr>
          <p:nvPr userDrawn="1"/>
        </p:nvPicPr>
        <p:blipFill>
          <a:blip r:embed="rId11" cstate="screen"/>
          <a:srcRect/>
          <a:stretch>
            <a:fillRect/>
          </a:stretch>
        </p:blipFill>
        <p:spPr bwMode="auto">
          <a:xfrm>
            <a:off x="7939905" y="3624920"/>
            <a:ext cx="521922" cy="39309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PPECLOGO-eff-0-1"/>
          <p:cNvPicPr>
            <a:picLocks noChangeAspect="1" noChangeArrowheads="1"/>
          </p:cNvPicPr>
          <p:nvPr userDrawn="1"/>
        </p:nvPicPr>
        <p:blipFill>
          <a:blip r:embed="rId11" cstate="screen"/>
          <a:srcRect/>
          <a:stretch>
            <a:fillRect/>
          </a:stretch>
        </p:blipFill>
        <p:spPr bwMode="auto">
          <a:xfrm>
            <a:off x="11250778" y="2365000"/>
            <a:ext cx="521920" cy="39309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PPECLOGO-eff2-1-2"/>
          <p:cNvPicPr>
            <a:picLocks noChangeAspect="1" noChangeArrowheads="1"/>
          </p:cNvPicPr>
          <p:nvPr userDrawn="1"/>
        </p:nvPicPr>
        <p:blipFill>
          <a:blip r:embed="rId12" cstate="print"/>
          <a:srcRect/>
          <a:stretch>
            <a:fillRect/>
          </a:stretch>
        </p:blipFill>
        <p:spPr bwMode="auto">
          <a:xfrm>
            <a:off x="2053688" y="2795894"/>
            <a:ext cx="1696746" cy="142874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descr="PPECLOGO-eff2-1-3"/>
          <p:cNvPicPr>
            <a:picLocks noChangeAspect="1" noChangeArrowheads="1"/>
          </p:cNvPicPr>
          <p:nvPr userDrawn="1"/>
        </p:nvPicPr>
        <p:blipFill>
          <a:blip r:embed="rId13" cstate="print"/>
          <a:srcRect/>
          <a:stretch>
            <a:fillRect/>
          </a:stretch>
        </p:blipFill>
        <p:spPr bwMode="auto">
          <a:xfrm>
            <a:off x="3982174" y="2785815"/>
            <a:ext cx="437286" cy="36537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PPECLOGO-eff2-1-4"/>
          <p:cNvPicPr>
            <a:picLocks noChangeAspect="1" noChangeArrowheads="1"/>
          </p:cNvPicPr>
          <p:nvPr userDrawn="1"/>
        </p:nvPicPr>
        <p:blipFill>
          <a:blip r:embed="rId14" cstate="print"/>
          <a:srcRect/>
          <a:stretch>
            <a:fillRect/>
          </a:stretch>
        </p:blipFill>
        <p:spPr bwMode="auto">
          <a:xfrm>
            <a:off x="8516235" y="3325061"/>
            <a:ext cx="703284" cy="58712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PPECLOGO-eff2-1-3"/>
          <p:cNvPicPr>
            <a:picLocks noChangeAspect="1" noChangeArrowheads="1"/>
          </p:cNvPicPr>
          <p:nvPr userDrawn="1"/>
        </p:nvPicPr>
        <p:blipFill>
          <a:blip r:embed="rId13" cstate="print"/>
          <a:srcRect/>
          <a:stretch>
            <a:fillRect/>
          </a:stretch>
        </p:blipFill>
        <p:spPr bwMode="auto">
          <a:xfrm>
            <a:off x="9235641" y="2909285"/>
            <a:ext cx="360709" cy="30238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PPECLOGO-eff2-1-3"/>
          <p:cNvPicPr>
            <a:picLocks noChangeAspect="1" noChangeArrowheads="1"/>
          </p:cNvPicPr>
          <p:nvPr userDrawn="1"/>
        </p:nvPicPr>
        <p:blipFill>
          <a:blip r:embed="rId13" cstate="print"/>
          <a:srcRect/>
          <a:stretch>
            <a:fillRect/>
          </a:stretch>
        </p:blipFill>
        <p:spPr bwMode="auto">
          <a:xfrm>
            <a:off x="9741438" y="3446013"/>
            <a:ext cx="282119" cy="2368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10"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35" presetClass="path" presetSubtype="0" fill="hold" nodeType="withEffect">
                                  <p:stCondLst>
                                    <p:cond delay="0"/>
                                  </p:stCondLst>
                                  <p:childTnLst>
                                    <p:animMotion origin="layout" path="M 0 0  L -0.25 0  E" pathEditMode="relative" rAng="0" ptsTypes="">
                                      <p:cBhvr>
                                        <p:cTn id="39" dur="3000" fill="hold"/>
                                        <p:tgtEl>
                                          <p:spTgt spid="12"/>
                                        </p:tgtEl>
                                        <p:attrNameLst>
                                          <p:attrName>ppt_x</p:attrName>
                                          <p:attrName>ppt_y</p:attrName>
                                        </p:attrNameLst>
                                      </p:cBhvr>
                                      <p:rCtr x="0" y="0"/>
                                    </p:animMotion>
                                  </p:childTnLst>
                                </p:cTn>
                              </p:par>
                              <p:par>
                                <p:cTn id="40" presetID="35" presetClass="path" presetSubtype="0" fill="hold" nodeType="withEffect">
                                  <p:stCondLst>
                                    <p:cond delay="0"/>
                                  </p:stCondLst>
                                  <p:childTnLst>
                                    <p:animMotion origin="layout" path="M 4.16667E-6 3.33333E-6 L -0.31632 3.33333E-6 " pathEditMode="relative" rAng="0" ptsTypes="AA">
                                      <p:cBhvr>
                                        <p:cTn id="41" dur="3000" fill="hold"/>
                                        <p:tgtEl>
                                          <p:spTgt spid="5"/>
                                        </p:tgtEl>
                                        <p:attrNameLst>
                                          <p:attrName>ppt_x</p:attrName>
                                          <p:attrName>ppt_y</p:attrName>
                                        </p:attrNameLst>
                                      </p:cBhvr>
                                      <p:rCtr x="-15816" y="0"/>
                                    </p:animMotion>
                                  </p:childTnLst>
                                </p:cTn>
                              </p:par>
                              <p:par>
                                <p:cTn id="42" presetID="35" presetClass="path" presetSubtype="0" fill="hold" nodeType="withEffect">
                                  <p:stCondLst>
                                    <p:cond delay="0"/>
                                  </p:stCondLst>
                                  <p:childTnLst>
                                    <p:animMotion origin="layout" path="M 0.00504 -1.85185E-6 L -0.46684 -1.85185E-6 " pathEditMode="relative" rAng="0" ptsTypes="AA">
                                      <p:cBhvr>
                                        <p:cTn id="43" dur="3000" fill="hold"/>
                                        <p:tgtEl>
                                          <p:spTgt spid="8"/>
                                        </p:tgtEl>
                                        <p:attrNameLst>
                                          <p:attrName>ppt_x</p:attrName>
                                          <p:attrName>ppt_y</p:attrName>
                                        </p:attrNameLst>
                                      </p:cBhvr>
                                      <p:rCtr x="-23594" y="0"/>
                                    </p:animMotion>
                                  </p:childTnLst>
                                </p:cTn>
                              </p:par>
                              <p:par>
                                <p:cTn id="44" presetID="35" presetClass="path" presetSubtype="0" fill="hold" nodeType="withEffect">
                                  <p:stCondLst>
                                    <p:cond delay="0"/>
                                  </p:stCondLst>
                                  <p:childTnLst>
                                    <p:animMotion origin="layout" path="M -3.05556E-6 1.11111E-6 L -0.19531 1.11111E-6 " pathEditMode="relative" rAng="0" ptsTypes="AA">
                                      <p:cBhvr>
                                        <p:cTn id="45" dur="3000" fill="hold"/>
                                        <p:tgtEl>
                                          <p:spTgt spid="9"/>
                                        </p:tgtEl>
                                        <p:attrNameLst>
                                          <p:attrName>ppt_x</p:attrName>
                                          <p:attrName>ppt_y</p:attrName>
                                        </p:attrNameLst>
                                      </p:cBhvr>
                                      <p:rCtr x="-9774" y="0"/>
                                    </p:animMotion>
                                  </p:childTnLst>
                                </p:cTn>
                              </p:par>
                              <p:par>
                                <p:cTn id="46" presetID="35" presetClass="path" presetSubtype="0" fill="hold" nodeType="withEffect">
                                  <p:stCondLst>
                                    <p:cond delay="0"/>
                                  </p:stCondLst>
                                  <p:childTnLst>
                                    <p:animMotion origin="layout" path="M 5.55556E-7 2.59259E-6 L -0.43594 2.59259E-6 " pathEditMode="relative" rAng="0" ptsTypes="AA">
                                      <p:cBhvr>
                                        <p:cTn id="47" dur="3000" fill="hold"/>
                                        <p:tgtEl>
                                          <p:spTgt spid="7"/>
                                        </p:tgtEl>
                                        <p:attrNameLst>
                                          <p:attrName>ppt_x</p:attrName>
                                          <p:attrName>ppt_y</p:attrName>
                                        </p:attrNameLst>
                                      </p:cBhvr>
                                      <p:rCtr x="-21806" y="0"/>
                                    </p:animMotion>
                                  </p:childTnLst>
                                </p:cTn>
                              </p:par>
                              <p:par>
                                <p:cTn id="48" presetID="35" presetClass="path" presetSubtype="0" fill="hold" nodeType="withEffect">
                                  <p:stCondLst>
                                    <p:cond delay="0"/>
                                  </p:stCondLst>
                                  <p:childTnLst>
                                    <p:animMotion origin="layout" path="M 3.05556E-6 -1.85185E-6 L -0.33577 -1.85185E-6 " pathEditMode="relative" rAng="0" ptsTypes="AA">
                                      <p:cBhvr>
                                        <p:cTn id="49" dur="3000" fill="hold"/>
                                        <p:tgtEl>
                                          <p:spTgt spid="4"/>
                                        </p:tgtEl>
                                        <p:attrNameLst>
                                          <p:attrName>ppt_x</p:attrName>
                                          <p:attrName>ppt_y</p:attrName>
                                        </p:attrNameLst>
                                      </p:cBhvr>
                                      <p:rCtr x="-16788" y="0"/>
                                    </p:animMotion>
                                  </p:childTnLst>
                                </p:cTn>
                              </p:par>
                              <p:par>
                                <p:cTn id="50" presetID="35" presetClass="path" presetSubtype="0" fill="hold" nodeType="withEffect">
                                  <p:stCondLst>
                                    <p:cond delay="0"/>
                                  </p:stCondLst>
                                  <p:childTnLst>
                                    <p:animMotion origin="layout" path="M 1.66667E-6 -1.85185E-6 L -0.57188 -1.85185E-6 " pathEditMode="relative" rAng="0" ptsTypes="AA">
                                      <p:cBhvr>
                                        <p:cTn id="51" dur="3000" fill="hold"/>
                                        <p:tgtEl>
                                          <p:spTgt spid="13"/>
                                        </p:tgtEl>
                                        <p:attrNameLst>
                                          <p:attrName>ppt_x</p:attrName>
                                          <p:attrName>ppt_y</p:attrName>
                                        </p:attrNameLst>
                                      </p:cBhvr>
                                      <p:rCtr x="-28594" y="0"/>
                                    </p:animMotion>
                                  </p:childTnLst>
                                </p:cTn>
                              </p:par>
                              <p:par>
                                <p:cTn id="52" presetID="35" presetClass="path" presetSubtype="0" fill="hold" nodeType="withEffect">
                                  <p:stCondLst>
                                    <p:cond delay="0"/>
                                  </p:stCondLst>
                                  <p:childTnLst>
                                    <p:animMotion origin="layout" path="M 1.66667E-6 -1.85185E-6 L -0.57188 -1.85185E-6 " pathEditMode="relative" rAng="0" ptsTypes="AA">
                                      <p:cBhvr>
                                        <p:cTn id="53" dur="3000" fill="hold"/>
                                        <p:tgtEl>
                                          <p:spTgt spid="14"/>
                                        </p:tgtEl>
                                        <p:attrNameLst>
                                          <p:attrName>ppt_x</p:attrName>
                                          <p:attrName>ppt_y</p:attrName>
                                        </p:attrNameLst>
                                      </p:cBhvr>
                                      <p:rCtr x="-28594" y="0"/>
                                    </p:animMotion>
                                  </p:childTnLst>
                                </p:cTn>
                              </p:par>
                              <p:par>
                                <p:cTn id="54" presetID="63" presetClass="path" presetSubtype="0" fill="hold" nodeType="withEffect">
                                  <p:stCondLst>
                                    <p:cond delay="0"/>
                                  </p:stCondLst>
                                  <p:childTnLst>
                                    <p:animMotion origin="layout" path="M 5.55556E-7 2.59259E-6 L 0.43906 2.59259E-6 " pathEditMode="relative" rAng="0" ptsTypes="AA">
                                      <p:cBhvr>
                                        <p:cTn id="55" dur="3000" fill="hold"/>
                                        <p:tgtEl>
                                          <p:spTgt spid="11"/>
                                        </p:tgtEl>
                                        <p:attrNameLst>
                                          <p:attrName>ppt_x</p:attrName>
                                          <p:attrName>ppt_y</p:attrName>
                                        </p:attrNameLst>
                                      </p:cBhvr>
                                      <p:rCtr x="21944" y="0"/>
                                    </p:animMotion>
                                  </p:childTnLst>
                                </p:cTn>
                              </p:par>
                              <p:par>
                                <p:cTn id="56" presetID="63" presetClass="path" presetSubtype="0" fill="hold" nodeType="withEffect">
                                  <p:stCondLst>
                                    <p:cond delay="0"/>
                                  </p:stCondLst>
                                  <p:childTnLst>
                                    <p:animMotion origin="layout" path="M -1.38889E-6 2.96296E-6 L 0.62813 2.96296E-6 " pathEditMode="relative" rAng="0" ptsTypes="AA">
                                      <p:cBhvr>
                                        <p:cTn id="57" dur="3000" fill="hold"/>
                                        <p:tgtEl>
                                          <p:spTgt spid="10"/>
                                        </p:tgtEl>
                                        <p:attrNameLst>
                                          <p:attrName>ppt_x</p:attrName>
                                          <p:attrName>ppt_y</p:attrName>
                                        </p:attrNameLst>
                                      </p:cBhvr>
                                      <p:rCtr x="31406" y="0"/>
                                    </p:animMotion>
                                  </p:childTnLst>
                                </p:cTn>
                              </p:par>
                              <p:par>
                                <p:cTn id="58" presetID="63" presetClass="path" presetSubtype="0" fill="hold" nodeType="withEffect">
                                  <p:stCondLst>
                                    <p:cond delay="0"/>
                                  </p:stCondLst>
                                  <p:childTnLst>
                                    <p:animMotion origin="layout" path="M 2.77778E-6 -2.96296E-6 L 0.42465 -2.96296E-6 " pathEditMode="relative" rAng="0" ptsTypes="AA">
                                      <p:cBhvr>
                                        <p:cTn id="59" dur="3000" fill="hold"/>
                                        <p:tgtEl>
                                          <p:spTgt spid="6"/>
                                        </p:tgtEl>
                                        <p:attrNameLst>
                                          <p:attrName>ppt_x</p:attrName>
                                          <p:attrName>ppt_y</p:attrName>
                                        </p:attrNameLst>
                                      </p:cBhvr>
                                      <p:rCtr x="21233" y="0"/>
                                    </p:animMotion>
                                  </p:childTnLst>
                                </p:cTn>
                              </p:par>
                              <p:par>
                                <p:cTn id="60" presetID="10" presetClass="exit" presetSubtype="0" fill="hold" nodeType="withEffect">
                                  <p:stCondLst>
                                    <p:cond delay="2500"/>
                                  </p:stCondLst>
                                  <p:childTnLst>
                                    <p:animEffect transition="out" filter="fade">
                                      <p:cBhvr>
                                        <p:cTn id="61" dur="500"/>
                                        <p:tgtEl>
                                          <p:spTgt spid="10"/>
                                        </p:tgtEl>
                                      </p:cBhvr>
                                    </p:animEffect>
                                    <p:set>
                                      <p:cBhvr>
                                        <p:cTn id="62" dur="1" fill="hold">
                                          <p:stCondLst>
                                            <p:cond delay="499"/>
                                          </p:stCondLst>
                                        </p:cTn>
                                        <p:tgtEl>
                                          <p:spTgt spid="10"/>
                                        </p:tgtEl>
                                        <p:attrNameLst>
                                          <p:attrName>style.visibility</p:attrName>
                                        </p:attrNameLst>
                                      </p:cBhvr>
                                      <p:to>
                                        <p:strVal val="hidden"/>
                                      </p:to>
                                    </p:set>
                                  </p:childTnLst>
                                </p:cTn>
                              </p:par>
                              <p:par>
                                <p:cTn id="63" presetID="10" presetClass="exit" presetSubtype="0" fill="hold" nodeType="withEffect">
                                  <p:stCondLst>
                                    <p:cond delay="2500"/>
                                  </p:stCondLst>
                                  <p:childTnLst>
                                    <p:animEffect transition="out" filter="fade">
                                      <p:cBhvr>
                                        <p:cTn id="64" dur="500"/>
                                        <p:tgtEl>
                                          <p:spTgt spid="11"/>
                                        </p:tgtEl>
                                      </p:cBhvr>
                                    </p:animEffect>
                                    <p:set>
                                      <p:cBhvr>
                                        <p:cTn id="65" dur="1" fill="hold">
                                          <p:stCondLst>
                                            <p:cond delay="499"/>
                                          </p:stCondLst>
                                        </p:cTn>
                                        <p:tgtEl>
                                          <p:spTgt spid="11"/>
                                        </p:tgtEl>
                                        <p:attrNameLst>
                                          <p:attrName>style.visibility</p:attrName>
                                        </p:attrNameLst>
                                      </p:cBhvr>
                                      <p:to>
                                        <p:strVal val="hidden"/>
                                      </p:to>
                                    </p:set>
                                  </p:childTnLst>
                                </p:cTn>
                              </p:par>
                              <p:par>
                                <p:cTn id="66" presetID="10" presetClass="exit" presetSubtype="0" fill="hold" nodeType="withEffect">
                                  <p:stCondLst>
                                    <p:cond delay="2500"/>
                                  </p:stCondLst>
                                  <p:childTnLst>
                                    <p:animEffect transition="out" filter="fade">
                                      <p:cBhvr>
                                        <p:cTn id="67" dur="500"/>
                                        <p:tgtEl>
                                          <p:spTgt spid="13"/>
                                        </p:tgtEl>
                                      </p:cBhvr>
                                    </p:animEffect>
                                    <p:set>
                                      <p:cBhvr>
                                        <p:cTn id="68" dur="1" fill="hold">
                                          <p:stCondLst>
                                            <p:cond delay="499"/>
                                          </p:stCondLst>
                                        </p:cTn>
                                        <p:tgtEl>
                                          <p:spTgt spid="13"/>
                                        </p:tgtEl>
                                        <p:attrNameLst>
                                          <p:attrName>style.visibility</p:attrName>
                                        </p:attrNameLst>
                                      </p:cBhvr>
                                      <p:to>
                                        <p:strVal val="hidden"/>
                                      </p:to>
                                    </p:set>
                                  </p:childTnLst>
                                </p:cTn>
                              </p:par>
                              <p:par>
                                <p:cTn id="69" presetID="10" presetClass="exit" presetSubtype="0" fill="hold" nodeType="withEffect">
                                  <p:stCondLst>
                                    <p:cond delay="2500"/>
                                  </p:stCondLst>
                                  <p:childTnLst>
                                    <p:animEffect transition="out" filter="fade">
                                      <p:cBhvr>
                                        <p:cTn id="70" dur="500"/>
                                        <p:tgtEl>
                                          <p:spTgt spid="7"/>
                                        </p:tgtEl>
                                      </p:cBhvr>
                                    </p:animEffect>
                                    <p:set>
                                      <p:cBhvr>
                                        <p:cTn id="71" dur="1" fill="hold">
                                          <p:stCondLst>
                                            <p:cond delay="499"/>
                                          </p:stCondLst>
                                        </p:cTn>
                                        <p:tgtEl>
                                          <p:spTgt spid="7"/>
                                        </p:tgtEl>
                                        <p:attrNameLst>
                                          <p:attrName>style.visibility</p:attrName>
                                        </p:attrNameLst>
                                      </p:cBhvr>
                                      <p:to>
                                        <p:strVal val="hidden"/>
                                      </p:to>
                                    </p:set>
                                  </p:childTnLst>
                                </p:cTn>
                              </p:par>
                              <p:par>
                                <p:cTn id="72" presetID="10" presetClass="exit" presetSubtype="0" fill="hold" nodeType="withEffect">
                                  <p:stCondLst>
                                    <p:cond delay="2500"/>
                                  </p:stCondLst>
                                  <p:childTnLst>
                                    <p:animEffect transition="out" filter="fade">
                                      <p:cBhvr>
                                        <p:cTn id="73" dur="500"/>
                                        <p:tgtEl>
                                          <p:spTgt spid="9"/>
                                        </p:tgtEl>
                                      </p:cBhvr>
                                    </p:animEffect>
                                    <p:set>
                                      <p:cBhvr>
                                        <p:cTn id="74" dur="1" fill="hold">
                                          <p:stCondLst>
                                            <p:cond delay="499"/>
                                          </p:stCondLst>
                                        </p:cTn>
                                        <p:tgtEl>
                                          <p:spTgt spid="9"/>
                                        </p:tgtEl>
                                        <p:attrNameLst>
                                          <p:attrName>style.visibility</p:attrName>
                                        </p:attrNameLst>
                                      </p:cBhvr>
                                      <p:to>
                                        <p:strVal val="hidden"/>
                                      </p:to>
                                    </p:set>
                                  </p:childTnLst>
                                </p:cTn>
                              </p:par>
                              <p:par>
                                <p:cTn id="75" presetID="10" presetClass="exit" presetSubtype="0" fill="hold" nodeType="withEffect">
                                  <p:stCondLst>
                                    <p:cond delay="2500"/>
                                  </p:stCondLst>
                                  <p:childTnLst>
                                    <p:animEffect transition="out" filter="fade">
                                      <p:cBhvr>
                                        <p:cTn id="76" dur="500"/>
                                        <p:tgtEl>
                                          <p:spTgt spid="5"/>
                                        </p:tgtEl>
                                      </p:cBhvr>
                                    </p:animEffect>
                                    <p:set>
                                      <p:cBhvr>
                                        <p:cTn id="77" dur="1" fill="hold">
                                          <p:stCondLst>
                                            <p:cond delay="499"/>
                                          </p:stCondLst>
                                        </p:cTn>
                                        <p:tgtEl>
                                          <p:spTgt spid="5"/>
                                        </p:tgtEl>
                                        <p:attrNameLst>
                                          <p:attrName>style.visibility</p:attrName>
                                        </p:attrNameLst>
                                      </p:cBhvr>
                                      <p:to>
                                        <p:strVal val="hidden"/>
                                      </p:to>
                                    </p:set>
                                  </p:childTnLst>
                                </p:cTn>
                              </p:par>
                              <p:par>
                                <p:cTn id="78" presetID="10" presetClass="exit" presetSubtype="0" fill="hold" nodeType="withEffect">
                                  <p:stCondLst>
                                    <p:cond delay="2500"/>
                                  </p:stCondLst>
                                  <p:childTnLst>
                                    <p:animEffect transition="out" filter="fade">
                                      <p:cBhvr>
                                        <p:cTn id="79" dur="500"/>
                                        <p:tgtEl>
                                          <p:spTgt spid="12"/>
                                        </p:tgtEl>
                                      </p:cBhvr>
                                    </p:animEffect>
                                    <p:set>
                                      <p:cBhvr>
                                        <p:cTn id="80" dur="1" fill="hold">
                                          <p:stCondLst>
                                            <p:cond delay="499"/>
                                          </p:stCondLst>
                                        </p:cTn>
                                        <p:tgtEl>
                                          <p:spTgt spid="12"/>
                                        </p:tgtEl>
                                        <p:attrNameLst>
                                          <p:attrName>style.visibility</p:attrName>
                                        </p:attrNameLst>
                                      </p:cBhvr>
                                      <p:to>
                                        <p:strVal val="hidden"/>
                                      </p:to>
                                    </p:set>
                                  </p:childTnLst>
                                </p:cTn>
                              </p:par>
                              <p:par>
                                <p:cTn id="81" presetID="10" presetClass="exit" presetSubtype="0" fill="hold" nodeType="withEffect">
                                  <p:stCondLst>
                                    <p:cond delay="2500"/>
                                  </p:stCondLst>
                                  <p:childTnLst>
                                    <p:animEffect transition="out" filter="fade">
                                      <p:cBhvr>
                                        <p:cTn id="82" dur="500"/>
                                        <p:tgtEl>
                                          <p:spTgt spid="14"/>
                                        </p:tgtEl>
                                      </p:cBhvr>
                                    </p:animEffect>
                                    <p:set>
                                      <p:cBhvr>
                                        <p:cTn id="83" dur="1" fill="hold">
                                          <p:stCondLst>
                                            <p:cond delay="499"/>
                                          </p:stCondLst>
                                        </p:cTn>
                                        <p:tgtEl>
                                          <p:spTgt spid="14"/>
                                        </p:tgtEl>
                                        <p:attrNameLst>
                                          <p:attrName>style.visibility</p:attrName>
                                        </p:attrNameLst>
                                      </p:cBhvr>
                                      <p:to>
                                        <p:strVal val="hidden"/>
                                      </p:to>
                                    </p:set>
                                  </p:childTnLst>
                                </p:cTn>
                              </p:par>
                              <p:par>
                                <p:cTn id="84" presetID="10" presetClass="exit" presetSubtype="0" fill="hold" nodeType="withEffect">
                                  <p:stCondLst>
                                    <p:cond delay="2500"/>
                                  </p:stCondLst>
                                  <p:childTnLst>
                                    <p:animEffect transition="out" filter="fade">
                                      <p:cBhvr>
                                        <p:cTn id="85" dur="500"/>
                                        <p:tgtEl>
                                          <p:spTgt spid="6"/>
                                        </p:tgtEl>
                                      </p:cBhvr>
                                    </p:animEffect>
                                    <p:set>
                                      <p:cBhvr>
                                        <p:cTn id="86" dur="1" fill="hold">
                                          <p:stCondLst>
                                            <p:cond delay="499"/>
                                          </p:stCondLst>
                                        </p:cTn>
                                        <p:tgtEl>
                                          <p:spTgt spid="6"/>
                                        </p:tgtEl>
                                        <p:attrNameLst>
                                          <p:attrName>style.visibility</p:attrName>
                                        </p:attrNameLst>
                                      </p:cBhvr>
                                      <p:to>
                                        <p:strVal val="hidden"/>
                                      </p:to>
                                    </p:set>
                                  </p:childTnLst>
                                </p:cTn>
                              </p:par>
                              <p:par>
                                <p:cTn id="87" presetID="10" presetClass="exit" presetSubtype="0" fill="hold" nodeType="withEffect">
                                  <p:stCondLst>
                                    <p:cond delay="2500"/>
                                  </p:stCondLst>
                                  <p:childTnLst>
                                    <p:animEffect transition="out" filter="fade">
                                      <p:cBhvr>
                                        <p:cTn id="88" dur="500"/>
                                        <p:tgtEl>
                                          <p:spTgt spid="4"/>
                                        </p:tgtEl>
                                      </p:cBhvr>
                                    </p:animEffect>
                                    <p:set>
                                      <p:cBhvr>
                                        <p:cTn id="89" dur="1" fill="hold">
                                          <p:stCondLst>
                                            <p:cond delay="499"/>
                                          </p:stCondLst>
                                        </p:cTn>
                                        <p:tgtEl>
                                          <p:spTgt spid="4"/>
                                        </p:tgtEl>
                                        <p:attrNameLst>
                                          <p:attrName>style.visibility</p:attrName>
                                        </p:attrNameLst>
                                      </p:cBhvr>
                                      <p:to>
                                        <p:strVal val="hidden"/>
                                      </p:to>
                                    </p:set>
                                  </p:childTnLst>
                                </p:cTn>
                              </p:par>
                              <p:par>
                                <p:cTn id="90" presetID="10" presetClass="exit" presetSubtype="0" fill="hold" nodeType="withEffect">
                                  <p:stCondLst>
                                    <p:cond delay="2500"/>
                                  </p:stCondLst>
                                  <p:childTnLst>
                                    <p:animEffect transition="out" filter="fade">
                                      <p:cBhvr>
                                        <p:cTn id="91" dur="500"/>
                                        <p:tgtEl>
                                          <p:spTgt spid="8"/>
                                        </p:tgtEl>
                                      </p:cBhvr>
                                    </p:animEffect>
                                    <p:set>
                                      <p:cBhvr>
                                        <p:cTn id="92" dur="1" fill="hold">
                                          <p:stCondLst>
                                            <p:cond delay="499"/>
                                          </p:stCondLst>
                                        </p:cTn>
                                        <p:tgtEl>
                                          <p:spTgt spid="8"/>
                                        </p:tgtEl>
                                        <p:attrNameLst>
                                          <p:attrName>style.visibility</p:attrName>
                                        </p:attrNameLst>
                                      </p:cBhvr>
                                      <p:to>
                                        <p:strVal val="hidden"/>
                                      </p:to>
                                    </p:set>
                                  </p:childTnLst>
                                </p:cTn>
                              </p:par>
                              <p:par>
                                <p:cTn id="93" presetID="10" presetClass="entr" presetSubtype="0" fill="hold" nodeType="with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
                                        <p:tgtEl>
                                          <p:spTgt spid="15"/>
                                        </p:tgtEl>
                                      </p:cBhvr>
                                    </p:animEffect>
                                  </p:childTnLst>
                                </p:cTn>
                              </p:par>
                              <p:par>
                                <p:cTn id="96" presetID="10" presetClass="entr" presetSubtype="0" fill="hold" nodeType="withEffect">
                                  <p:stCondLst>
                                    <p:cond delay="60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100"/>
                                        <p:tgtEl>
                                          <p:spTgt spid="16"/>
                                        </p:tgtEl>
                                      </p:cBhvr>
                                    </p:animEffect>
                                  </p:childTnLst>
                                </p:cTn>
                              </p:par>
                              <p:par>
                                <p:cTn id="99" presetID="10" presetClass="entr" presetSubtype="0" fill="hold" nodeType="withEffect">
                                  <p:stCondLst>
                                    <p:cond delay="200"/>
                                  </p:stCondLst>
                                  <p:childTnLst>
                                    <p:set>
                                      <p:cBhvr>
                                        <p:cTn id="100" dur="1" fill="hold">
                                          <p:stCondLst>
                                            <p:cond delay="0"/>
                                          </p:stCondLst>
                                        </p:cTn>
                                        <p:tgtEl>
                                          <p:spTgt spid="17"/>
                                        </p:tgtEl>
                                        <p:attrNameLst>
                                          <p:attrName>style.visibility</p:attrName>
                                        </p:attrNameLst>
                                      </p:cBhvr>
                                      <p:to>
                                        <p:strVal val="visible"/>
                                      </p:to>
                                    </p:set>
                                    <p:animEffect transition="in" filter="fade">
                                      <p:cBhvr>
                                        <p:cTn id="101" dur="100"/>
                                        <p:tgtEl>
                                          <p:spTgt spid="17"/>
                                        </p:tgtEl>
                                      </p:cBhvr>
                                    </p:animEffect>
                                  </p:childTnLst>
                                </p:cTn>
                              </p:par>
                              <p:par>
                                <p:cTn id="102" presetID="10" presetClass="entr" presetSubtype="0" fill="hold" nodeType="withEffect">
                                  <p:stCondLst>
                                    <p:cond delay="1800"/>
                                  </p:stCondLst>
                                  <p:childTnLst>
                                    <p:set>
                                      <p:cBhvr>
                                        <p:cTn id="103" dur="1" fill="hold">
                                          <p:stCondLst>
                                            <p:cond delay="0"/>
                                          </p:stCondLst>
                                        </p:cTn>
                                        <p:tgtEl>
                                          <p:spTgt spid="18"/>
                                        </p:tgtEl>
                                        <p:attrNameLst>
                                          <p:attrName>style.visibility</p:attrName>
                                        </p:attrNameLst>
                                      </p:cBhvr>
                                      <p:to>
                                        <p:strVal val="visible"/>
                                      </p:to>
                                    </p:set>
                                    <p:animEffect transition="in" filter="fade">
                                      <p:cBhvr>
                                        <p:cTn id="104" dur="100"/>
                                        <p:tgtEl>
                                          <p:spTgt spid="18"/>
                                        </p:tgtEl>
                                      </p:cBhvr>
                                    </p:animEffect>
                                  </p:childTnLst>
                                </p:cTn>
                              </p:par>
                              <p:par>
                                <p:cTn id="105" presetID="10" presetClass="entr" presetSubtype="0" fill="hold" nodeType="withEffect">
                                  <p:stCondLst>
                                    <p:cond delay="2200"/>
                                  </p:stCondLst>
                                  <p:childTnLst>
                                    <p:set>
                                      <p:cBhvr>
                                        <p:cTn id="106" dur="1" fill="hold">
                                          <p:stCondLst>
                                            <p:cond delay="0"/>
                                          </p:stCondLst>
                                        </p:cTn>
                                        <p:tgtEl>
                                          <p:spTgt spid="19"/>
                                        </p:tgtEl>
                                        <p:attrNameLst>
                                          <p:attrName>style.visibility</p:attrName>
                                        </p:attrNameLst>
                                      </p:cBhvr>
                                      <p:to>
                                        <p:strVal val="visible"/>
                                      </p:to>
                                    </p:set>
                                    <p:animEffect transition="in" filter="fade">
                                      <p:cBhvr>
                                        <p:cTn id="107" dur="100"/>
                                        <p:tgtEl>
                                          <p:spTgt spid="19"/>
                                        </p:tgtEl>
                                      </p:cBhvr>
                                    </p:animEffect>
                                  </p:childTnLst>
                                </p:cTn>
                              </p:par>
                              <p:par>
                                <p:cTn id="108" presetID="53" presetClass="exit" presetSubtype="16" fill="hold" nodeType="withEffect">
                                  <p:stCondLst>
                                    <p:cond delay="100"/>
                                  </p:stCondLst>
                                  <p:childTnLst>
                                    <p:anim calcmode="lin" valueType="num">
                                      <p:cBhvr>
                                        <p:cTn id="109" dur="1000"/>
                                        <p:tgtEl>
                                          <p:spTgt spid="15"/>
                                        </p:tgtEl>
                                        <p:attrNameLst>
                                          <p:attrName>ppt_w</p:attrName>
                                        </p:attrNameLst>
                                      </p:cBhvr>
                                      <p:tavLst>
                                        <p:tav tm="0">
                                          <p:val>
                                            <p:strVal val="ppt_w"/>
                                          </p:val>
                                        </p:tav>
                                        <p:tav tm="100000">
                                          <p:val>
                                            <p:fltVal val="0"/>
                                          </p:val>
                                        </p:tav>
                                      </p:tavLst>
                                    </p:anim>
                                    <p:anim calcmode="lin" valueType="num">
                                      <p:cBhvr>
                                        <p:cTn id="110" dur="1000"/>
                                        <p:tgtEl>
                                          <p:spTgt spid="15"/>
                                        </p:tgtEl>
                                        <p:attrNameLst>
                                          <p:attrName>ppt_h</p:attrName>
                                        </p:attrNameLst>
                                      </p:cBhvr>
                                      <p:tavLst>
                                        <p:tav tm="0">
                                          <p:val>
                                            <p:strVal val="ppt_h"/>
                                          </p:val>
                                        </p:tav>
                                        <p:tav tm="100000">
                                          <p:val>
                                            <p:fltVal val="0"/>
                                          </p:val>
                                        </p:tav>
                                      </p:tavLst>
                                    </p:anim>
                                    <p:animEffect transition="out" filter="fade">
                                      <p:cBhvr>
                                        <p:cTn id="111" dur="1000"/>
                                        <p:tgtEl>
                                          <p:spTgt spid="15"/>
                                        </p:tgtEl>
                                      </p:cBhvr>
                                    </p:animEffect>
                                    <p:set>
                                      <p:cBhvr>
                                        <p:cTn id="112" dur="1" fill="hold">
                                          <p:stCondLst>
                                            <p:cond delay="999"/>
                                          </p:stCondLst>
                                        </p:cTn>
                                        <p:tgtEl>
                                          <p:spTgt spid="15"/>
                                        </p:tgtEl>
                                        <p:attrNameLst>
                                          <p:attrName>style.visibility</p:attrName>
                                        </p:attrNameLst>
                                      </p:cBhvr>
                                      <p:to>
                                        <p:strVal val="hidden"/>
                                      </p:to>
                                    </p:set>
                                  </p:childTnLst>
                                </p:cTn>
                              </p:par>
                              <p:par>
                                <p:cTn id="113" presetID="53" presetClass="exit" presetSubtype="16" fill="hold" nodeType="withEffect">
                                  <p:stCondLst>
                                    <p:cond delay="700"/>
                                  </p:stCondLst>
                                  <p:childTnLst>
                                    <p:anim calcmode="lin" valueType="num">
                                      <p:cBhvr>
                                        <p:cTn id="114" dur="500"/>
                                        <p:tgtEl>
                                          <p:spTgt spid="16"/>
                                        </p:tgtEl>
                                        <p:attrNameLst>
                                          <p:attrName>ppt_w</p:attrName>
                                        </p:attrNameLst>
                                      </p:cBhvr>
                                      <p:tavLst>
                                        <p:tav tm="0">
                                          <p:val>
                                            <p:strVal val="ppt_w"/>
                                          </p:val>
                                        </p:tav>
                                        <p:tav tm="100000">
                                          <p:val>
                                            <p:fltVal val="0"/>
                                          </p:val>
                                        </p:tav>
                                      </p:tavLst>
                                    </p:anim>
                                    <p:anim calcmode="lin" valueType="num">
                                      <p:cBhvr>
                                        <p:cTn id="115" dur="500"/>
                                        <p:tgtEl>
                                          <p:spTgt spid="16"/>
                                        </p:tgtEl>
                                        <p:attrNameLst>
                                          <p:attrName>ppt_h</p:attrName>
                                        </p:attrNameLst>
                                      </p:cBhvr>
                                      <p:tavLst>
                                        <p:tav tm="0">
                                          <p:val>
                                            <p:strVal val="ppt_h"/>
                                          </p:val>
                                        </p:tav>
                                        <p:tav tm="100000">
                                          <p:val>
                                            <p:fltVal val="0"/>
                                          </p:val>
                                        </p:tav>
                                      </p:tavLst>
                                    </p:anim>
                                    <p:animEffect transition="out" filter="fade">
                                      <p:cBhvr>
                                        <p:cTn id="116" dur="500"/>
                                        <p:tgtEl>
                                          <p:spTgt spid="16"/>
                                        </p:tgtEl>
                                      </p:cBhvr>
                                    </p:animEffect>
                                    <p:set>
                                      <p:cBhvr>
                                        <p:cTn id="117" dur="1" fill="hold">
                                          <p:stCondLst>
                                            <p:cond delay="499"/>
                                          </p:stCondLst>
                                        </p:cTn>
                                        <p:tgtEl>
                                          <p:spTgt spid="16"/>
                                        </p:tgtEl>
                                        <p:attrNameLst>
                                          <p:attrName>style.visibility</p:attrName>
                                        </p:attrNameLst>
                                      </p:cBhvr>
                                      <p:to>
                                        <p:strVal val="hidden"/>
                                      </p:to>
                                    </p:set>
                                  </p:childTnLst>
                                </p:cTn>
                              </p:par>
                              <p:par>
                                <p:cTn id="118" presetID="53" presetClass="exit" presetSubtype="16" fill="hold" nodeType="withEffect">
                                  <p:stCondLst>
                                    <p:cond delay="300"/>
                                  </p:stCondLst>
                                  <p:childTnLst>
                                    <p:anim calcmode="lin" valueType="num">
                                      <p:cBhvr>
                                        <p:cTn id="119" dur="500"/>
                                        <p:tgtEl>
                                          <p:spTgt spid="17"/>
                                        </p:tgtEl>
                                        <p:attrNameLst>
                                          <p:attrName>ppt_w</p:attrName>
                                        </p:attrNameLst>
                                      </p:cBhvr>
                                      <p:tavLst>
                                        <p:tav tm="0">
                                          <p:val>
                                            <p:strVal val="ppt_w"/>
                                          </p:val>
                                        </p:tav>
                                        <p:tav tm="100000">
                                          <p:val>
                                            <p:fltVal val="0"/>
                                          </p:val>
                                        </p:tav>
                                      </p:tavLst>
                                    </p:anim>
                                    <p:anim calcmode="lin" valueType="num">
                                      <p:cBhvr>
                                        <p:cTn id="120" dur="500"/>
                                        <p:tgtEl>
                                          <p:spTgt spid="17"/>
                                        </p:tgtEl>
                                        <p:attrNameLst>
                                          <p:attrName>ppt_h</p:attrName>
                                        </p:attrNameLst>
                                      </p:cBhvr>
                                      <p:tavLst>
                                        <p:tav tm="0">
                                          <p:val>
                                            <p:strVal val="ppt_h"/>
                                          </p:val>
                                        </p:tav>
                                        <p:tav tm="100000">
                                          <p:val>
                                            <p:fltVal val="0"/>
                                          </p:val>
                                        </p:tav>
                                      </p:tavLst>
                                    </p:anim>
                                    <p:animEffect transition="out" filter="fade">
                                      <p:cBhvr>
                                        <p:cTn id="121" dur="500"/>
                                        <p:tgtEl>
                                          <p:spTgt spid="17"/>
                                        </p:tgtEl>
                                      </p:cBhvr>
                                    </p:animEffect>
                                    <p:set>
                                      <p:cBhvr>
                                        <p:cTn id="122" dur="1" fill="hold">
                                          <p:stCondLst>
                                            <p:cond delay="499"/>
                                          </p:stCondLst>
                                        </p:cTn>
                                        <p:tgtEl>
                                          <p:spTgt spid="17"/>
                                        </p:tgtEl>
                                        <p:attrNameLst>
                                          <p:attrName>style.visibility</p:attrName>
                                        </p:attrNameLst>
                                      </p:cBhvr>
                                      <p:to>
                                        <p:strVal val="hidden"/>
                                      </p:to>
                                    </p:set>
                                  </p:childTnLst>
                                </p:cTn>
                              </p:par>
                              <p:par>
                                <p:cTn id="123" presetID="53" presetClass="exit" presetSubtype="16" fill="hold" nodeType="withEffect">
                                  <p:stCondLst>
                                    <p:cond delay="1900"/>
                                  </p:stCondLst>
                                  <p:childTnLst>
                                    <p:anim calcmode="lin" valueType="num">
                                      <p:cBhvr>
                                        <p:cTn id="124" dur="500"/>
                                        <p:tgtEl>
                                          <p:spTgt spid="18"/>
                                        </p:tgtEl>
                                        <p:attrNameLst>
                                          <p:attrName>ppt_w</p:attrName>
                                        </p:attrNameLst>
                                      </p:cBhvr>
                                      <p:tavLst>
                                        <p:tav tm="0">
                                          <p:val>
                                            <p:strVal val="ppt_w"/>
                                          </p:val>
                                        </p:tav>
                                        <p:tav tm="100000">
                                          <p:val>
                                            <p:fltVal val="0"/>
                                          </p:val>
                                        </p:tav>
                                      </p:tavLst>
                                    </p:anim>
                                    <p:anim calcmode="lin" valueType="num">
                                      <p:cBhvr>
                                        <p:cTn id="125" dur="500"/>
                                        <p:tgtEl>
                                          <p:spTgt spid="18"/>
                                        </p:tgtEl>
                                        <p:attrNameLst>
                                          <p:attrName>ppt_h</p:attrName>
                                        </p:attrNameLst>
                                      </p:cBhvr>
                                      <p:tavLst>
                                        <p:tav tm="0">
                                          <p:val>
                                            <p:strVal val="ppt_h"/>
                                          </p:val>
                                        </p:tav>
                                        <p:tav tm="100000">
                                          <p:val>
                                            <p:fltVal val="0"/>
                                          </p:val>
                                        </p:tav>
                                      </p:tavLst>
                                    </p:anim>
                                    <p:animEffect transition="out" filter="fade">
                                      <p:cBhvr>
                                        <p:cTn id="126" dur="500"/>
                                        <p:tgtEl>
                                          <p:spTgt spid="18"/>
                                        </p:tgtEl>
                                      </p:cBhvr>
                                    </p:animEffect>
                                    <p:set>
                                      <p:cBhvr>
                                        <p:cTn id="127" dur="1" fill="hold">
                                          <p:stCondLst>
                                            <p:cond delay="499"/>
                                          </p:stCondLst>
                                        </p:cTn>
                                        <p:tgtEl>
                                          <p:spTgt spid="18"/>
                                        </p:tgtEl>
                                        <p:attrNameLst>
                                          <p:attrName>style.visibility</p:attrName>
                                        </p:attrNameLst>
                                      </p:cBhvr>
                                      <p:to>
                                        <p:strVal val="hidden"/>
                                      </p:to>
                                    </p:set>
                                  </p:childTnLst>
                                </p:cTn>
                              </p:par>
                              <p:par>
                                <p:cTn id="128" presetID="53" presetClass="exit" presetSubtype="16" fill="hold" nodeType="withEffect">
                                  <p:stCondLst>
                                    <p:cond delay="2300"/>
                                  </p:stCondLst>
                                  <p:childTnLst>
                                    <p:anim calcmode="lin" valueType="num">
                                      <p:cBhvr>
                                        <p:cTn id="129" dur="500"/>
                                        <p:tgtEl>
                                          <p:spTgt spid="19"/>
                                        </p:tgtEl>
                                        <p:attrNameLst>
                                          <p:attrName>ppt_w</p:attrName>
                                        </p:attrNameLst>
                                      </p:cBhvr>
                                      <p:tavLst>
                                        <p:tav tm="0">
                                          <p:val>
                                            <p:strVal val="ppt_w"/>
                                          </p:val>
                                        </p:tav>
                                        <p:tav tm="100000">
                                          <p:val>
                                            <p:fltVal val="0"/>
                                          </p:val>
                                        </p:tav>
                                      </p:tavLst>
                                    </p:anim>
                                    <p:anim calcmode="lin" valueType="num">
                                      <p:cBhvr>
                                        <p:cTn id="130" dur="500"/>
                                        <p:tgtEl>
                                          <p:spTgt spid="19"/>
                                        </p:tgtEl>
                                        <p:attrNameLst>
                                          <p:attrName>ppt_h</p:attrName>
                                        </p:attrNameLst>
                                      </p:cBhvr>
                                      <p:tavLst>
                                        <p:tav tm="0">
                                          <p:val>
                                            <p:strVal val="ppt_h"/>
                                          </p:val>
                                        </p:tav>
                                        <p:tav tm="100000">
                                          <p:val>
                                            <p:fltVal val="0"/>
                                          </p:val>
                                        </p:tav>
                                      </p:tavLst>
                                    </p:anim>
                                    <p:animEffect transition="out" filter="fade">
                                      <p:cBhvr>
                                        <p:cTn id="131" dur="500"/>
                                        <p:tgtEl>
                                          <p:spTgt spid="19"/>
                                        </p:tgtEl>
                                      </p:cBhvr>
                                    </p:animEffect>
                                    <p:set>
                                      <p:cBhvr>
                                        <p:cTn id="132"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userDrawn="1">
            <p:ph type="title"/>
          </p:nvPr>
        </p:nvSpPr>
        <p:spPr/>
        <p:txBody>
          <a:bodyPr/>
          <a:lstStyle>
            <a:lvl1pPr>
              <a:defRPr>
                <a:solidFill>
                  <a:schemeClr val="accent1"/>
                </a:solidFill>
              </a:defRPr>
            </a:lvl1pPr>
          </a:lstStyle>
          <a:p>
            <a:r>
              <a:rPr lang="zh-CN" altLang="en-US"/>
              <a:t>单击此处编辑母版标题样式</a:t>
            </a:r>
            <a:endParaRPr lang="zh-CN" altLang="en-US"/>
          </a:p>
        </p:txBody>
      </p:sp>
      <p:sp>
        <p:nvSpPr>
          <p:cNvPr id="3" name="内容占位符 2"/>
          <p:cNvSpPr>
            <a:spLocks noGrp="1"/>
          </p:cNvSpPr>
          <p:nvPr userDrawn="1">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4" name="Rectangle 8"/>
          <p:cNvSpPr>
            <a:spLocks noChangeArrowheads="1"/>
          </p:cNvSpPr>
          <p:nvPr userDrawn="1"/>
        </p:nvSpPr>
        <p:spPr bwMode="auto">
          <a:xfrm>
            <a:off x="0" y="6550848"/>
            <a:ext cx="12192355" cy="31367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06" tIns="45703" rIns="91406" bIns="45703" numCol="1" anchor="t" anchorCtr="0" compatLnSpc="1"/>
          <a:lstStyle/>
          <a:p>
            <a:endParaRPr lang="zh-CN" altLang="en-US"/>
          </a:p>
        </p:txBody>
      </p:sp>
      <p:sp>
        <p:nvSpPr>
          <p:cNvPr id="25" name="Line 18"/>
          <p:cNvSpPr>
            <a:spLocks noChangeShapeType="1"/>
          </p:cNvSpPr>
          <p:nvPr userDrawn="1"/>
        </p:nvSpPr>
        <p:spPr bwMode="auto">
          <a:xfrm>
            <a:off x="2974871" y="6579509"/>
            <a:ext cx="0" cy="256356"/>
          </a:xfrm>
          <a:prstGeom prst="line">
            <a:avLst/>
          </a:prstGeom>
          <a:noFill/>
          <a:ln w="10" cap="flat">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06" tIns="45703" rIns="91406" bIns="45703" numCol="1" anchor="t" anchorCtr="0" compatLnSpc="1"/>
          <a:lstStyle/>
          <a:p>
            <a:endParaRPr lang="zh-CN" altLang="en-US"/>
          </a:p>
        </p:txBody>
      </p:sp>
      <p:sp>
        <p:nvSpPr>
          <p:cNvPr id="27" name="Line 20"/>
          <p:cNvSpPr>
            <a:spLocks noChangeShapeType="1"/>
          </p:cNvSpPr>
          <p:nvPr userDrawn="1"/>
        </p:nvSpPr>
        <p:spPr bwMode="auto">
          <a:xfrm>
            <a:off x="11382184" y="6568313"/>
            <a:ext cx="0" cy="256356"/>
          </a:xfrm>
          <a:prstGeom prst="line">
            <a:avLst/>
          </a:prstGeom>
          <a:noFill/>
          <a:ln w="10" cap="flat">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06" tIns="45703" rIns="91406" bIns="45703" numCol="1" anchor="t" anchorCtr="0" compatLnSpc="1"/>
          <a:lstStyle/>
          <a:p>
            <a:endParaRPr lang="zh-CN" altLang="en-US"/>
          </a:p>
        </p:txBody>
      </p:sp>
      <p:sp>
        <p:nvSpPr>
          <p:cNvPr id="20" name="TextBox 19"/>
          <p:cNvSpPr txBox="1"/>
          <p:nvPr userDrawn="1"/>
        </p:nvSpPr>
        <p:spPr>
          <a:xfrm>
            <a:off x="11636906" y="6527214"/>
            <a:ext cx="295910" cy="337185"/>
          </a:xfrm>
          <a:prstGeom prst="rect">
            <a:avLst/>
          </a:prstGeom>
          <a:noFill/>
        </p:spPr>
        <p:txBody>
          <a:bodyPr wrap="none" rtlCol="0">
            <a:spAutoFit/>
          </a:bodyPr>
          <a:lstStyle/>
          <a:p>
            <a:pPr algn="ctr"/>
            <a:fld id="{BA2BEF17-5336-49D4-9F7F-1AE04EBEDEA7}" type="slidenum">
              <a:rPr lang="zh-CN" altLang="en-US" sz="1600" smtClean="0">
                <a:solidFill>
                  <a:srgbClr val="F8F8F8"/>
                </a:solidFill>
              </a:rPr>
            </a:fld>
            <a:endParaRPr lang="zh-CN" altLang="en-US" sz="1600" dirty="0">
              <a:solidFill>
                <a:srgbClr val="F8F8F8"/>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262" y="4406900"/>
            <a:ext cx="10362597"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262" y="2906713"/>
            <a:ext cx="10362597" cy="1500187"/>
          </a:xfrm>
        </p:spPr>
        <p:txBody>
          <a:bodyPr anchor="b"/>
          <a:lstStyle>
            <a:lvl1pPr marL="0" indent="0">
              <a:buNone/>
              <a:defRPr sz="2000"/>
            </a:lvl1pPr>
            <a:lvl2pPr marL="457200" indent="0">
              <a:buNone/>
              <a:defRPr sz="1800"/>
            </a:lvl2pPr>
            <a:lvl3pPr marL="913765" indent="0">
              <a:buNone/>
              <a:defRPr sz="1600"/>
            </a:lvl3pPr>
            <a:lvl4pPr marL="1370965" indent="0">
              <a:buNone/>
              <a:defRPr sz="1400"/>
            </a:lvl4pPr>
            <a:lvl5pPr marL="1828165" indent="0">
              <a:buNone/>
              <a:defRPr sz="1400"/>
            </a:lvl5pPr>
            <a:lvl6pPr marL="2285365" indent="0">
              <a:buNone/>
              <a:defRPr sz="1400"/>
            </a:lvl6pPr>
            <a:lvl7pPr marL="2741930" indent="0">
              <a:buNone/>
              <a:defRPr sz="1400"/>
            </a:lvl7pPr>
            <a:lvl8pPr marL="3199130" indent="0">
              <a:buNone/>
              <a:defRPr sz="1400"/>
            </a:lvl8pPr>
            <a:lvl9pPr marL="3656330" indent="0">
              <a:buNone/>
              <a:defRPr sz="1400"/>
            </a:lvl9pPr>
          </a:lstStyle>
          <a:p>
            <a:pPr lvl="0"/>
            <a:r>
              <a:rPr lang="zh-CN" altLang="en-US"/>
              <a:t>单击此处编辑母版文本样式</a:t>
            </a: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378" y="1600200"/>
            <a:ext cx="540981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1538" y="1600200"/>
            <a:ext cx="54114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378" y="274638"/>
            <a:ext cx="10973562"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378" y="1535113"/>
            <a:ext cx="5387599" cy="639762"/>
          </a:xfrm>
        </p:spPr>
        <p:txBody>
          <a:bodyPr anchor="b"/>
          <a:lstStyle>
            <a:lvl1pPr marL="0" indent="0">
              <a:buNone/>
              <a:defRPr sz="2400" b="1"/>
            </a:lvl1pPr>
            <a:lvl2pPr marL="457200" indent="0">
              <a:buNone/>
              <a:defRPr sz="2000" b="1"/>
            </a:lvl2pPr>
            <a:lvl3pPr marL="913765" indent="0">
              <a:buNone/>
              <a:defRPr sz="1800" b="1"/>
            </a:lvl3pPr>
            <a:lvl4pPr marL="1370965" indent="0">
              <a:buNone/>
              <a:defRPr sz="1600" b="1"/>
            </a:lvl4pPr>
            <a:lvl5pPr marL="1828165" indent="0">
              <a:buNone/>
              <a:defRPr sz="1600" b="1"/>
            </a:lvl5pPr>
            <a:lvl6pPr marL="2285365" indent="0">
              <a:buNone/>
              <a:defRPr sz="1600" b="1"/>
            </a:lvl6pPr>
            <a:lvl7pPr marL="2741930" indent="0">
              <a:buNone/>
              <a:defRPr sz="1600" b="1"/>
            </a:lvl7pPr>
            <a:lvl8pPr marL="3199130" indent="0">
              <a:buNone/>
              <a:defRPr sz="1600" b="1"/>
            </a:lvl8pPr>
            <a:lvl9pPr marL="365633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378" y="2174875"/>
            <a:ext cx="538759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3755" y="1535113"/>
            <a:ext cx="5389185" cy="639762"/>
          </a:xfrm>
        </p:spPr>
        <p:txBody>
          <a:bodyPr anchor="b"/>
          <a:lstStyle>
            <a:lvl1pPr marL="0" indent="0">
              <a:buNone/>
              <a:defRPr sz="2400" b="1"/>
            </a:lvl1pPr>
            <a:lvl2pPr marL="457200" indent="0">
              <a:buNone/>
              <a:defRPr sz="2000" b="1"/>
            </a:lvl2pPr>
            <a:lvl3pPr marL="913765" indent="0">
              <a:buNone/>
              <a:defRPr sz="1800" b="1"/>
            </a:lvl3pPr>
            <a:lvl4pPr marL="1370965" indent="0">
              <a:buNone/>
              <a:defRPr sz="1600" b="1"/>
            </a:lvl4pPr>
            <a:lvl5pPr marL="1828165" indent="0">
              <a:buNone/>
              <a:defRPr sz="1600" b="1"/>
            </a:lvl5pPr>
            <a:lvl6pPr marL="2285365" indent="0">
              <a:buNone/>
              <a:defRPr sz="1600" b="1"/>
            </a:lvl6pPr>
            <a:lvl7pPr marL="2741930" indent="0">
              <a:buNone/>
              <a:defRPr sz="1600" b="1"/>
            </a:lvl7pPr>
            <a:lvl8pPr marL="3199130" indent="0">
              <a:buNone/>
              <a:defRPr sz="1600" b="1"/>
            </a:lvl8pPr>
            <a:lvl9pPr marL="365633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3755" y="2174875"/>
            <a:ext cx="538918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378" y="273050"/>
            <a:ext cx="4011737"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4767112" y="273050"/>
            <a:ext cx="68158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378" y="1435100"/>
            <a:ext cx="4011737" cy="4691063"/>
          </a:xfrm>
        </p:spPr>
        <p:txBody>
          <a:bodyPr/>
          <a:lstStyle>
            <a:lvl1pPr marL="0" indent="0">
              <a:buNone/>
              <a:defRPr sz="1400"/>
            </a:lvl1pPr>
            <a:lvl2pPr marL="457200" indent="0">
              <a:buNone/>
              <a:defRPr sz="1200"/>
            </a:lvl2pPr>
            <a:lvl3pPr marL="913765" indent="0">
              <a:buNone/>
              <a:defRPr sz="1000"/>
            </a:lvl3pPr>
            <a:lvl4pPr marL="1370965" indent="0">
              <a:buNone/>
              <a:defRPr sz="900"/>
            </a:lvl4pPr>
            <a:lvl5pPr marL="1828165" indent="0">
              <a:buNone/>
              <a:defRPr sz="900"/>
            </a:lvl5pPr>
            <a:lvl6pPr marL="2285365" indent="0">
              <a:buNone/>
              <a:defRPr sz="900"/>
            </a:lvl6pPr>
            <a:lvl7pPr marL="2741930" indent="0">
              <a:buNone/>
              <a:defRPr sz="900"/>
            </a:lvl7pPr>
            <a:lvl8pPr marL="3199130" indent="0">
              <a:buNone/>
              <a:defRPr sz="900"/>
            </a:lvl8pPr>
            <a:lvl9pPr marL="3656330" indent="0">
              <a:buNone/>
              <a:defRPr sz="900"/>
            </a:lvl9pPr>
          </a:lstStyle>
          <a:p>
            <a:pPr lvl="0"/>
            <a:r>
              <a:rPr lang="zh-CN" altLang="en-US"/>
              <a:t>单击此处编辑母版文本样式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904" y="4800600"/>
            <a:ext cx="7315708"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904" y="612775"/>
            <a:ext cx="7315708" cy="4114800"/>
          </a:xfrm>
        </p:spPr>
        <p:txBody>
          <a:bodyPr/>
          <a:lstStyle>
            <a:lvl1pPr marL="0" indent="0">
              <a:buNone/>
              <a:defRPr sz="3200"/>
            </a:lvl1pPr>
            <a:lvl2pPr marL="457200" indent="0">
              <a:buNone/>
              <a:defRPr sz="2800"/>
            </a:lvl2pPr>
            <a:lvl3pPr marL="913765" indent="0">
              <a:buNone/>
              <a:defRPr sz="2400"/>
            </a:lvl3pPr>
            <a:lvl4pPr marL="1370965" indent="0">
              <a:buNone/>
              <a:defRPr sz="2000"/>
            </a:lvl4pPr>
            <a:lvl5pPr marL="1828165" indent="0">
              <a:buNone/>
              <a:defRPr sz="2000"/>
            </a:lvl5pPr>
            <a:lvl6pPr marL="2285365" indent="0">
              <a:buNone/>
              <a:defRPr sz="2000"/>
            </a:lvl6pPr>
            <a:lvl7pPr marL="2741930" indent="0">
              <a:buNone/>
              <a:defRPr sz="2000"/>
            </a:lvl7pPr>
            <a:lvl8pPr marL="3199130" indent="0">
              <a:buNone/>
              <a:defRPr sz="2000"/>
            </a:lvl8pPr>
            <a:lvl9pPr marL="3656330" indent="0">
              <a:buNone/>
              <a:defRPr sz="2000"/>
            </a:lvl9pPr>
          </a:lstStyle>
          <a:p>
            <a:endParaRPr lang="zh-CN" altLang="en-US"/>
          </a:p>
        </p:txBody>
      </p:sp>
      <p:sp>
        <p:nvSpPr>
          <p:cNvPr id="4" name="文本占位符 3"/>
          <p:cNvSpPr>
            <a:spLocks noGrp="1"/>
          </p:cNvSpPr>
          <p:nvPr>
            <p:ph type="body" sz="half" idx="2"/>
          </p:nvPr>
        </p:nvSpPr>
        <p:spPr>
          <a:xfrm>
            <a:off x="2389904" y="5367338"/>
            <a:ext cx="7315708" cy="804862"/>
          </a:xfrm>
        </p:spPr>
        <p:txBody>
          <a:bodyPr/>
          <a:lstStyle>
            <a:lvl1pPr marL="0" indent="0">
              <a:buNone/>
              <a:defRPr sz="1400"/>
            </a:lvl1pPr>
            <a:lvl2pPr marL="457200" indent="0">
              <a:buNone/>
              <a:defRPr sz="1200"/>
            </a:lvl2pPr>
            <a:lvl3pPr marL="913765" indent="0">
              <a:buNone/>
              <a:defRPr sz="1000"/>
            </a:lvl3pPr>
            <a:lvl4pPr marL="1370965" indent="0">
              <a:buNone/>
              <a:defRPr sz="900"/>
            </a:lvl4pPr>
            <a:lvl5pPr marL="1828165" indent="0">
              <a:buNone/>
              <a:defRPr sz="900"/>
            </a:lvl5pPr>
            <a:lvl6pPr marL="2285365" indent="0">
              <a:buNone/>
              <a:defRPr sz="900"/>
            </a:lvl6pPr>
            <a:lvl7pPr marL="2741930" indent="0">
              <a:buNone/>
              <a:defRPr sz="900"/>
            </a:lvl7pPr>
            <a:lvl8pPr marL="3199130" indent="0">
              <a:buNone/>
              <a:defRPr sz="900"/>
            </a:lvl8pPr>
            <a:lvl9pPr marL="3656330" indent="0">
              <a:buNone/>
              <a:defRPr sz="900"/>
            </a:lvl9pPr>
          </a:lstStyle>
          <a:p>
            <a:pPr lvl="0"/>
            <a:r>
              <a:rPr lang="zh-CN" altLang="en-US"/>
              <a:t>单击此处编辑母版文本样式</a:t>
            </a: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4.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378" y="908050"/>
            <a:ext cx="10973562"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dirty="0"/>
              <a:t>单击此处编辑母版标题样式</a:t>
            </a:r>
            <a:endParaRPr lang="zh-CN" dirty="0"/>
          </a:p>
        </p:txBody>
      </p:sp>
      <p:sp>
        <p:nvSpPr>
          <p:cNvPr id="1027" name="Rectangle 3"/>
          <p:cNvSpPr>
            <a:spLocks noGrp="1" noChangeArrowheads="1"/>
          </p:cNvSpPr>
          <p:nvPr>
            <p:ph type="body" idx="1"/>
          </p:nvPr>
        </p:nvSpPr>
        <p:spPr bwMode="auto">
          <a:xfrm>
            <a:off x="609378" y="1600200"/>
            <a:ext cx="1097356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dirty="0"/>
              <a:t>单击此处编辑母版文本样式</a:t>
            </a:r>
            <a:endParaRPr lang="zh-CN" dirty="0"/>
          </a:p>
          <a:p>
            <a:pPr lvl="1"/>
            <a:r>
              <a:rPr lang="zh-CN" dirty="0"/>
              <a:t>第二级</a:t>
            </a:r>
            <a:endParaRPr 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fontAlgn="base">
        <a:spcBef>
          <a:spcPct val="0"/>
        </a:spcBef>
        <a:spcAft>
          <a:spcPct val="0"/>
        </a:spcAft>
        <a:defRPr sz="2400">
          <a:solidFill>
            <a:schemeClr val="tx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p:titleStyle>
    <p:bodyStyle>
      <a:lvl1pPr marL="342900" indent="-342900" algn="l" rtl="0" fontAlgn="base">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anose="02010609030101010101" pitchFamily="49" charset="-122"/>
        </a:defRPr>
      </a:lvl2pPr>
      <a:lvl3pPr marL="1142365"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599565"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6765"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vl6pPr marL="2513965"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6pPr>
      <a:lvl7pPr marL="297053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7pPr>
      <a:lvl8pPr marL="342773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8pPr>
      <a:lvl9pPr marL="388493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3765" algn="l" defTabSz="913765" rtl="0" eaLnBrk="1" latinLnBrk="0" hangingPunct="1">
        <a:defRPr sz="1800" kern="1200">
          <a:solidFill>
            <a:schemeClr val="tx1"/>
          </a:solidFill>
          <a:latin typeface="+mn-lt"/>
          <a:ea typeface="+mn-ea"/>
          <a:cs typeface="+mn-cs"/>
        </a:defRPr>
      </a:lvl3pPr>
      <a:lvl4pPr marL="1370965" algn="l" defTabSz="913765" rtl="0" eaLnBrk="1" latinLnBrk="0" hangingPunct="1">
        <a:defRPr sz="1800" kern="1200">
          <a:solidFill>
            <a:schemeClr val="tx1"/>
          </a:solidFill>
          <a:latin typeface="+mn-lt"/>
          <a:ea typeface="+mn-ea"/>
          <a:cs typeface="+mn-cs"/>
        </a:defRPr>
      </a:lvl4pPr>
      <a:lvl5pPr marL="1828165" algn="l" defTabSz="913765" rtl="0" eaLnBrk="1" latinLnBrk="0" hangingPunct="1">
        <a:defRPr sz="1800" kern="1200">
          <a:solidFill>
            <a:schemeClr val="tx1"/>
          </a:solidFill>
          <a:latin typeface="+mn-lt"/>
          <a:ea typeface="+mn-ea"/>
          <a:cs typeface="+mn-cs"/>
        </a:defRPr>
      </a:lvl5pPr>
      <a:lvl6pPr marL="2285365" algn="l" defTabSz="913765" rtl="0" eaLnBrk="1" latinLnBrk="0" hangingPunct="1">
        <a:defRPr sz="1800" kern="1200">
          <a:solidFill>
            <a:schemeClr val="tx1"/>
          </a:solidFill>
          <a:latin typeface="+mn-lt"/>
          <a:ea typeface="+mn-ea"/>
          <a:cs typeface="+mn-cs"/>
        </a:defRPr>
      </a:lvl6pPr>
      <a:lvl7pPr marL="2741930" algn="l" defTabSz="913765" rtl="0" eaLnBrk="1" latinLnBrk="0" hangingPunct="1">
        <a:defRPr sz="1800" kern="1200">
          <a:solidFill>
            <a:schemeClr val="tx1"/>
          </a:solidFill>
          <a:latin typeface="+mn-lt"/>
          <a:ea typeface="+mn-ea"/>
          <a:cs typeface="+mn-cs"/>
        </a:defRPr>
      </a:lvl7pPr>
      <a:lvl8pPr marL="3199130" algn="l" defTabSz="913765" rtl="0" eaLnBrk="1" latinLnBrk="0" hangingPunct="1">
        <a:defRPr sz="1800" kern="1200">
          <a:solidFill>
            <a:schemeClr val="tx1"/>
          </a:solidFill>
          <a:latin typeface="+mn-lt"/>
          <a:ea typeface="+mn-ea"/>
          <a:cs typeface="+mn-cs"/>
        </a:defRPr>
      </a:lvl8pPr>
      <a:lvl9pPr marL="365633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image" Target="../media/image15.png"/></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2.xml"/><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image" Target="../media/image14.jpe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image" Target="../media/image16.png"/><Relationship Id="rId1" Type="http://schemas.openxmlformats.org/officeDocument/2006/relationships/image" Target="../media/image14.jpe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image" Target="../media/image16.png"/><Relationship Id="rId1" Type="http://schemas.openxmlformats.org/officeDocument/2006/relationships/image" Target="../media/image14.jpe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image" Target="../media/image16.png"/><Relationship Id="rId1" Type="http://schemas.openxmlformats.org/officeDocument/2006/relationships/image" Target="../media/image14.jpe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2.xml"/><Relationship Id="rId2" Type="http://schemas.openxmlformats.org/officeDocument/2006/relationships/image" Target="../media/image16.png"/><Relationship Id="rId1"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1250"/>
            <a:ext cx="12192355" cy="4324445"/>
          </a:xfrm>
          <a:prstGeom prst="rect">
            <a:avLst/>
          </a:prstGeom>
        </p:spPr>
      </p:pic>
      <p:sp>
        <p:nvSpPr>
          <p:cNvPr id="13" name="TextBox 12"/>
          <p:cNvSpPr txBox="1"/>
          <p:nvPr/>
        </p:nvSpPr>
        <p:spPr>
          <a:xfrm>
            <a:off x="697527" y="1917383"/>
            <a:ext cx="3455670" cy="1861185"/>
          </a:xfrm>
          <a:prstGeom prst="rect">
            <a:avLst/>
          </a:prstGeom>
          <a:noFill/>
        </p:spPr>
        <p:txBody>
          <a:bodyPr wrap="none" rtlCol="0">
            <a:spAutoFit/>
          </a:bodyPr>
          <a:lstStyle/>
          <a:p>
            <a:r>
              <a:rPr lang="en-US" altLang="zh-CN" sz="11495" b="1" dirty="0">
                <a:solidFill>
                  <a:srgbClr val="F8F8F8"/>
                </a:solidFill>
                <a:latin typeface="宋体" panose="02010600030101010101" pitchFamily="2" charset="-122"/>
              </a:rPr>
              <a:t>[</a:t>
            </a:r>
            <a:r>
              <a:rPr lang="en-US" altLang="zh-CN" sz="11495" b="1" dirty="0">
                <a:solidFill>
                  <a:srgbClr val="F8F8F8"/>
                </a:solidFill>
                <a:latin typeface="+mj-ea"/>
                <a:ea typeface="+mj-ea"/>
              </a:rPr>
              <a:t>02</a:t>
            </a:r>
            <a:r>
              <a:rPr lang="en-US" altLang="zh-CN" sz="11495" b="1" dirty="0">
                <a:solidFill>
                  <a:srgbClr val="F8F8F8"/>
                </a:solidFill>
                <a:latin typeface="宋体" panose="02010600030101010101" pitchFamily="2" charset="-122"/>
              </a:rPr>
              <a:t>]</a:t>
            </a:r>
            <a:endParaRPr lang="zh-CN" altLang="en-US" sz="11495" b="1" dirty="0">
              <a:solidFill>
                <a:srgbClr val="F8F8F8"/>
              </a:solidFill>
              <a:latin typeface="宋体" panose="02010600030101010101" pitchFamily="2" charset="-122"/>
            </a:endParaRPr>
          </a:p>
        </p:txBody>
      </p:sp>
      <p:sp>
        <p:nvSpPr>
          <p:cNvPr id="14" name="TextBox 13"/>
          <p:cNvSpPr txBox="1"/>
          <p:nvPr/>
        </p:nvSpPr>
        <p:spPr>
          <a:xfrm>
            <a:off x="727763" y="4344376"/>
            <a:ext cx="6917100" cy="953135"/>
          </a:xfrm>
          <a:prstGeom prst="rect">
            <a:avLst/>
          </a:prstGeom>
          <a:noFill/>
        </p:spPr>
        <p:txBody>
          <a:bodyPr wrap="square" rtlCol="0">
            <a:spAutoFit/>
          </a:bodyPr>
          <a:lstStyle/>
          <a:p>
            <a:r>
              <a:rPr lang="zh-CN" altLang="en-US" sz="5600" b="1"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司  法  改  革</a:t>
            </a:r>
            <a:endParaRPr lang="zh-CN" altLang="en-US" sz="5600" b="1"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p:txBody>
      </p:sp>
      <p:sp>
        <p:nvSpPr>
          <p:cNvPr id="15" name="TextBox 14"/>
          <p:cNvSpPr txBox="1"/>
          <p:nvPr/>
        </p:nvSpPr>
        <p:spPr>
          <a:xfrm>
            <a:off x="772206" y="5310517"/>
            <a:ext cx="3846297" cy="553085"/>
          </a:xfrm>
          <a:prstGeom prst="rect">
            <a:avLst/>
          </a:prstGeom>
          <a:noFill/>
        </p:spPr>
        <p:txBody>
          <a:bodyPr wrap="square" rtlCol="0">
            <a:spAutoFit/>
          </a:bodyPr>
          <a:lstStyle/>
          <a:p>
            <a:pPr>
              <a:lnSpc>
                <a:spcPct val="150000"/>
              </a:lnSpc>
            </a:pPr>
            <a:r>
              <a:rPr lang="en-US" altLang="zh-CN" sz="2000" dirty="0">
                <a:solidFill>
                  <a:schemeClr val="accent1"/>
                </a:solidFill>
                <a:effectLst>
                  <a:outerShdw blurRad="38100" dist="25400" dir="5400000" algn="ctr" rotWithShape="0">
                    <a:srgbClr val="6E747A">
                      <a:alpha val="43000"/>
                    </a:srgbClr>
                  </a:outerShdw>
                </a:effectLst>
                <a:latin typeface="+mn-ea"/>
                <a:ea typeface="+mn-ea"/>
                <a:sym typeface="+mn-ea"/>
              </a:rPr>
              <a:t>●</a:t>
            </a:r>
            <a:r>
              <a:rPr lang="zh-CN" altLang="en-US" sz="2000" dirty="0">
                <a:solidFill>
                  <a:schemeClr val="accent1"/>
                </a:solidFill>
                <a:effectLst>
                  <a:outerShdw blurRad="38100" dist="25400" dir="5400000" algn="ctr" rotWithShape="0">
                    <a:srgbClr val="6E747A">
                      <a:alpha val="43000"/>
                    </a:srgbClr>
                  </a:outerShdw>
                </a:effectLst>
                <a:latin typeface="+mn-ea"/>
                <a:ea typeface="+mn-ea"/>
                <a:sym typeface="+mn-ea"/>
              </a:rPr>
              <a:t>审判权运行情况</a:t>
            </a:r>
            <a:endParaRPr lang="zh-CN" altLang="en-US" sz="2000" dirty="0">
              <a:solidFill>
                <a:schemeClr val="accent1"/>
              </a:solidFill>
              <a:effectLst>
                <a:outerShdw blurRad="38100" dist="25400" dir="5400000" algn="ctr" rotWithShape="0">
                  <a:srgbClr val="6E747A">
                    <a:alpha val="43000"/>
                  </a:srgbClr>
                </a:outerShdw>
              </a:effectLst>
              <a:latin typeface="+mn-ea"/>
              <a:ea typeface="+mn-ea"/>
            </a:endParaRPr>
          </a:p>
        </p:txBody>
      </p:sp>
      <p:sp>
        <p:nvSpPr>
          <p:cNvPr id="17" name="TextBox 16"/>
          <p:cNvSpPr txBox="1"/>
          <p:nvPr/>
        </p:nvSpPr>
        <p:spPr>
          <a:xfrm>
            <a:off x="772219" y="5996621"/>
            <a:ext cx="3846297" cy="553085"/>
          </a:xfrm>
          <a:prstGeom prst="rect">
            <a:avLst/>
          </a:prstGeom>
          <a:noFill/>
        </p:spPr>
        <p:txBody>
          <a:bodyPr wrap="square" rtlCol="0">
            <a:spAutoFit/>
          </a:bodyPr>
          <a:lstStyle/>
          <a:p>
            <a:pPr>
              <a:lnSpc>
                <a:spcPct val="150000"/>
              </a:lnSpc>
            </a:pPr>
            <a:r>
              <a:rPr lang="en-US" altLang="zh-CN" sz="2000" dirty="0">
                <a:solidFill>
                  <a:schemeClr val="accent1"/>
                </a:solidFill>
                <a:effectLst>
                  <a:outerShdw blurRad="38100" dist="25400" dir="5400000" algn="ctr" rotWithShape="0">
                    <a:srgbClr val="6E747A">
                      <a:alpha val="43000"/>
                    </a:srgbClr>
                  </a:outerShdw>
                </a:effectLst>
                <a:latin typeface="+mn-ea"/>
                <a:ea typeface="+mn-ea"/>
              </a:rPr>
              <a:t>●</a:t>
            </a:r>
            <a:r>
              <a:rPr lang="zh-CN" altLang="en-US" sz="2000" dirty="0">
                <a:solidFill>
                  <a:schemeClr val="accent1"/>
                </a:solidFill>
                <a:effectLst>
                  <a:outerShdw blurRad="38100" dist="25400" dir="5400000" algn="ctr" rotWithShape="0">
                    <a:srgbClr val="6E747A">
                      <a:alpha val="43000"/>
                    </a:srgbClr>
                  </a:outerShdw>
                </a:effectLst>
                <a:latin typeface="+mn-ea"/>
                <a:ea typeface="+mn-ea"/>
              </a:rPr>
              <a:t>审判团队构建情况</a:t>
            </a:r>
            <a:endParaRPr lang="zh-CN" altLang="en-US" sz="2000" dirty="0">
              <a:solidFill>
                <a:schemeClr val="accent1"/>
              </a:solidFill>
              <a:effectLst>
                <a:outerShdw blurRad="38100" dist="25400" dir="5400000" algn="ctr" rotWithShape="0">
                  <a:srgbClr val="6E747A">
                    <a:alpha val="43000"/>
                  </a:srgbClr>
                </a:outerShdw>
              </a:effectLst>
              <a:latin typeface="+mn-ea"/>
              <a:ea typeface="+mn-ea"/>
            </a:endParaRPr>
          </a:p>
        </p:txBody>
      </p:sp>
      <p:sp>
        <p:nvSpPr>
          <p:cNvPr id="18" name="TextBox 17"/>
          <p:cNvSpPr txBox="1"/>
          <p:nvPr/>
        </p:nvSpPr>
        <p:spPr>
          <a:xfrm>
            <a:off x="3918426" y="5310454"/>
            <a:ext cx="5592946" cy="553085"/>
          </a:xfrm>
          <a:prstGeom prst="rect">
            <a:avLst/>
          </a:prstGeom>
          <a:noFill/>
        </p:spPr>
        <p:txBody>
          <a:bodyPr wrap="square" rtlCol="0">
            <a:spAutoFit/>
          </a:bodyPr>
          <a:lstStyle/>
          <a:p>
            <a:pPr>
              <a:lnSpc>
                <a:spcPct val="150000"/>
              </a:lnSpc>
            </a:pPr>
            <a:r>
              <a:rPr lang="en-US" altLang="zh-CN" sz="2000" dirty="0">
                <a:solidFill>
                  <a:schemeClr val="accent1"/>
                </a:solidFill>
                <a:effectLst>
                  <a:outerShdw blurRad="38100" dist="25400" dir="5400000" algn="ctr" rotWithShape="0">
                    <a:srgbClr val="6E747A">
                      <a:alpha val="43000"/>
                    </a:srgbClr>
                  </a:outerShdw>
                </a:effectLst>
                <a:latin typeface="+mn-ea"/>
                <a:ea typeface="+mn-ea"/>
              </a:rPr>
              <a:t>●</a:t>
            </a:r>
            <a:r>
              <a:rPr lang="zh-CN" altLang="en-US" sz="2000" dirty="0">
                <a:solidFill>
                  <a:schemeClr val="accent1"/>
                </a:solidFill>
                <a:effectLst>
                  <a:outerShdw blurRad="38100" dist="25400" dir="5400000" algn="ctr" rotWithShape="0">
                    <a:srgbClr val="6E747A">
                      <a:alpha val="43000"/>
                    </a:srgbClr>
                  </a:outerShdw>
                </a:effectLst>
                <a:latin typeface="+mn-ea"/>
                <a:ea typeface="+mn-ea"/>
              </a:rPr>
              <a:t>案件繁简分流、小额诉讼、督促程序开展情况</a:t>
            </a:r>
            <a:endParaRPr lang="zh-CN" altLang="en-US" sz="2000" dirty="0">
              <a:solidFill>
                <a:schemeClr val="accent1"/>
              </a:solidFill>
              <a:effectLst>
                <a:outerShdw blurRad="38100" dist="25400" dir="5400000" algn="ctr" rotWithShape="0">
                  <a:srgbClr val="6E747A">
                    <a:alpha val="43000"/>
                  </a:srgbClr>
                </a:outerShdw>
              </a:effectLst>
              <a:latin typeface="+mn-ea"/>
              <a:ea typeface="+mn-ea"/>
            </a:endParaRPr>
          </a:p>
        </p:txBody>
      </p:sp>
    </p:spTree>
  </p:cSld>
  <p:clrMapOvr>
    <a:masterClrMapping/>
  </p:clrMapOvr>
  <p:transition spd="slow" advTm="6246">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400" fill="hold"/>
                                        <p:tgtEl>
                                          <p:spTgt spid="13"/>
                                        </p:tgtEl>
                                        <p:attrNameLst>
                                          <p:attrName>ppt_w</p:attrName>
                                        </p:attrNameLst>
                                      </p:cBhvr>
                                      <p:tavLst>
                                        <p:tav tm="0">
                                          <p:val>
                                            <p:fltVal val="0"/>
                                          </p:val>
                                        </p:tav>
                                        <p:tav tm="100000">
                                          <p:val>
                                            <p:strVal val="#ppt_w"/>
                                          </p:val>
                                        </p:tav>
                                      </p:tavLst>
                                    </p:anim>
                                    <p:anim calcmode="lin" valueType="num">
                                      <p:cBhvr>
                                        <p:cTn id="8" dur="400" fill="hold"/>
                                        <p:tgtEl>
                                          <p:spTgt spid="13"/>
                                        </p:tgtEl>
                                        <p:attrNameLst>
                                          <p:attrName>ppt_h</p:attrName>
                                        </p:attrNameLst>
                                      </p:cBhvr>
                                      <p:tavLst>
                                        <p:tav tm="0">
                                          <p:val>
                                            <p:fltVal val="0"/>
                                          </p:val>
                                        </p:tav>
                                        <p:tav tm="100000">
                                          <p:val>
                                            <p:strVal val="#ppt_h"/>
                                          </p:val>
                                        </p:tav>
                                      </p:tavLst>
                                    </p:anim>
                                    <p:anim calcmode="lin" valueType="num">
                                      <p:cBhvr>
                                        <p:cTn id="9" dur="400" fill="hold"/>
                                        <p:tgtEl>
                                          <p:spTgt spid="13"/>
                                        </p:tgtEl>
                                        <p:attrNameLst>
                                          <p:attrName>style.rotation</p:attrName>
                                        </p:attrNameLst>
                                      </p:cBhvr>
                                      <p:tavLst>
                                        <p:tav tm="0">
                                          <p:val>
                                            <p:fltVal val="90"/>
                                          </p:val>
                                        </p:tav>
                                        <p:tav tm="100000">
                                          <p:val>
                                            <p:fltVal val="0"/>
                                          </p:val>
                                        </p:tav>
                                      </p:tavLst>
                                    </p:anim>
                                    <p:animEffect transition="in" filter="fade">
                                      <p:cBhvr>
                                        <p:cTn id="10" dur="400"/>
                                        <p:tgtEl>
                                          <p:spTgt spid="13"/>
                                        </p:tgtEl>
                                      </p:cBhvr>
                                    </p:animEffect>
                                  </p:childTnLst>
                                </p:cTn>
                              </p:par>
                            </p:childTnLst>
                          </p:cTn>
                        </p:par>
                        <p:par>
                          <p:cTn id="11" fill="hold">
                            <p:stCondLst>
                              <p:cond delay="5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14"/>
                                        </p:tgtEl>
                                        <p:attrNameLst>
                                          <p:attrName>ppt_y</p:attrName>
                                        </p:attrNameLst>
                                      </p:cBhvr>
                                      <p:tavLst>
                                        <p:tav tm="0">
                                          <p:val>
                                            <p:strVal val="#ppt_y"/>
                                          </p:val>
                                        </p:tav>
                                        <p:tav tm="100000">
                                          <p:val>
                                            <p:strVal val="#ppt_y"/>
                                          </p:val>
                                        </p:tav>
                                      </p:tavLst>
                                    </p:anim>
                                    <p:anim calcmode="lin" valueType="num">
                                      <p:cBhvr>
                                        <p:cTn id="16"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14"/>
                                        </p:tgtEl>
                                      </p:cBhvr>
                                    </p:animEffect>
                                  </p:childTnLst>
                                </p:cTn>
                              </p:par>
                            </p:childTnLst>
                          </p:cTn>
                        </p:par>
                        <p:par>
                          <p:cTn id="19" fill="hold">
                            <p:stCondLst>
                              <p:cond delay="1350"/>
                            </p:stCondLst>
                            <p:childTnLst>
                              <p:par>
                                <p:cTn id="20" presetID="22" presetClass="entr" presetSubtype="8"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par>
                                <p:cTn id="23" presetID="22" presetClass="entr" presetSubtype="8" fill="hold" grpId="0" nodeType="withEffect">
                                  <p:stCondLst>
                                    <p:cond delay="200"/>
                                  </p:stCondLst>
                                  <p:childTnLst>
                                    <p:set>
                                      <p:cBhvr>
                                        <p:cTn id="24" dur="1" fill="hold">
                                          <p:stCondLst>
                                            <p:cond delay="0"/>
                                          </p:stCondLst>
                                        </p:cTn>
                                        <p:tgtEl>
                                          <p:spTgt spid="17"/>
                                        </p:tgtEl>
                                        <p:attrNameLst>
                                          <p:attrName>style.visibility</p:attrName>
                                        </p:attrNameLst>
                                      </p:cBhvr>
                                      <p:to>
                                        <p:strVal val="visible"/>
                                      </p:to>
                                    </p:set>
                                    <p:animEffect transition="in" filter="wipe(left)">
                                      <p:cBhvr>
                                        <p:cTn id="25" dur="500"/>
                                        <p:tgtEl>
                                          <p:spTgt spid="17"/>
                                        </p:tgtEl>
                                      </p:cBhvr>
                                    </p:animEffect>
                                  </p:childTnLst>
                                </p:cTn>
                              </p:par>
                              <p:par>
                                <p:cTn id="26" presetID="22" presetClass="entr" presetSubtype="8" fill="hold" grpId="0" nodeType="withEffect">
                                  <p:stCondLst>
                                    <p:cond delay="300"/>
                                  </p:stCondLst>
                                  <p:childTnLst>
                                    <p:set>
                                      <p:cBhvr>
                                        <p:cTn id="27" dur="1" fill="hold">
                                          <p:stCondLst>
                                            <p:cond delay="0"/>
                                          </p:stCondLst>
                                        </p:cTn>
                                        <p:tgtEl>
                                          <p:spTgt spid="18"/>
                                        </p:tgtEl>
                                        <p:attrNameLst>
                                          <p:attrName>style.visibility</p:attrName>
                                        </p:attrNameLst>
                                      </p:cBhvr>
                                      <p:to>
                                        <p:strVal val="visible"/>
                                      </p:to>
                                    </p:set>
                                    <p:animEffect transition="in" filter="wipe(left)">
                                      <p:cBhvr>
                                        <p:cTn id="2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Freeform 14"/>
          <p:cNvSpPr/>
          <p:nvPr/>
        </p:nvSpPr>
        <p:spPr bwMode="auto">
          <a:xfrm>
            <a:off x="841068" y="4890981"/>
            <a:ext cx="82520" cy="545054"/>
          </a:xfrm>
          <a:custGeom>
            <a:avLst/>
            <a:gdLst>
              <a:gd name="T0" fmla="*/ 0 w 102"/>
              <a:gd name="T1" fmla="*/ 0 h 474"/>
              <a:gd name="T2" fmla="*/ 102 w 102"/>
              <a:gd name="T3" fmla="*/ 108 h 474"/>
              <a:gd name="T4" fmla="*/ 102 w 102"/>
              <a:gd name="T5" fmla="*/ 474 h 474"/>
              <a:gd name="T6" fmla="*/ 0 w 102"/>
              <a:gd name="T7" fmla="*/ 366 h 474"/>
              <a:gd name="T8" fmla="*/ 0 w 102"/>
              <a:gd name="T9" fmla="*/ 0 h 474"/>
            </a:gdLst>
            <a:ahLst/>
            <a:cxnLst>
              <a:cxn ang="0">
                <a:pos x="T0" y="T1"/>
              </a:cxn>
              <a:cxn ang="0">
                <a:pos x="T2" y="T3"/>
              </a:cxn>
              <a:cxn ang="0">
                <a:pos x="T4" y="T5"/>
              </a:cxn>
              <a:cxn ang="0">
                <a:pos x="T6" y="T7"/>
              </a:cxn>
              <a:cxn ang="0">
                <a:pos x="T8" y="T9"/>
              </a:cxn>
            </a:cxnLst>
            <a:rect l="0" t="0" r="r" b="b"/>
            <a:pathLst>
              <a:path w="102" h="474">
                <a:moveTo>
                  <a:pt x="0" y="0"/>
                </a:moveTo>
                <a:lnTo>
                  <a:pt x="102" y="108"/>
                </a:lnTo>
                <a:lnTo>
                  <a:pt x="102" y="474"/>
                </a:lnTo>
                <a:lnTo>
                  <a:pt x="0" y="366"/>
                </a:lnTo>
                <a:lnTo>
                  <a:pt x="0" y="0"/>
                </a:lnTo>
                <a:close/>
              </a:path>
            </a:pathLst>
          </a:custGeom>
          <a:solidFill>
            <a:schemeClr val="accent2"/>
          </a:solidFill>
          <a:ln>
            <a:noFill/>
          </a:ln>
        </p:spPr>
        <p:txBody>
          <a:bodyPr vert="horz" wrap="square" lIns="91406" tIns="45703" rIns="91406" bIns="45703" numCol="1" anchor="t" anchorCtr="0" compatLnSpc="1"/>
          <a:lstStyle/>
          <a:p>
            <a:endParaRPr lang="zh-CN" altLang="en-US"/>
          </a:p>
        </p:txBody>
      </p:sp>
      <p:sp>
        <p:nvSpPr>
          <p:cNvPr id="2" name="矩形 1"/>
          <p:cNvSpPr/>
          <p:nvPr/>
        </p:nvSpPr>
        <p:spPr bwMode="auto">
          <a:xfrm>
            <a:off x="193654" y="207232"/>
            <a:ext cx="215945" cy="53638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06" tIns="45703" rIns="91406" bIns="45703" numCol="1" rtlCol="0" anchor="t" anchorCtr="0" compatLnSpc="1"/>
          <a:lstStyle/>
          <a:p>
            <a:endParaRPr lang="zh-CN" altLang="en-US">
              <a:solidFill>
                <a:srgbClr val="C4261D"/>
              </a:solidFill>
            </a:endParaRPr>
          </a:p>
        </p:txBody>
      </p:sp>
      <p:sp>
        <p:nvSpPr>
          <p:cNvPr id="17" name="TextBox 16"/>
          <p:cNvSpPr txBox="1"/>
          <p:nvPr/>
        </p:nvSpPr>
        <p:spPr>
          <a:xfrm>
            <a:off x="409600" y="189821"/>
            <a:ext cx="4190365" cy="553085"/>
          </a:xfrm>
          <a:prstGeom prst="rect">
            <a:avLst/>
          </a:prstGeom>
          <a:noFill/>
        </p:spPr>
        <p:txBody>
          <a:bodyPr wrap="none" rtlCol="0">
            <a:spAutoFit/>
            <a:scene3d>
              <a:camera prst="orthographicFront"/>
              <a:lightRig rig="threePt" dir="t"/>
            </a:scene3d>
          </a:bodyPr>
          <a:lstStyle/>
          <a:p>
            <a:r>
              <a:rPr lang="en-US" altLang="zh-CN" sz="3000" b="1"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2.1</a:t>
            </a:r>
            <a:r>
              <a:rPr lang="zh-CN" altLang="en-US" sz="3000" b="1"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审判委员会职能转变</a:t>
            </a:r>
            <a:endParaRPr lang="zh-CN" altLang="en-US" sz="3000" b="1"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p:txBody>
      </p:sp>
      <p:sp>
        <p:nvSpPr>
          <p:cNvPr id="23" name="Line 7"/>
          <p:cNvSpPr>
            <a:spLocks noChangeShapeType="1"/>
          </p:cNvSpPr>
          <p:nvPr/>
        </p:nvSpPr>
        <p:spPr bwMode="auto">
          <a:xfrm>
            <a:off x="516504" y="743617"/>
            <a:ext cx="10402498" cy="0"/>
          </a:xfrm>
          <a:prstGeom prst="line">
            <a:avLst/>
          </a:prstGeom>
          <a:noFill/>
          <a:ln w="12700" cap="flat">
            <a:solidFill>
              <a:srgbClr val="1D474C"/>
            </a:solidFill>
            <a:prstDash val="solid"/>
            <a:miter lim="800000"/>
          </a:ln>
          <a:extLst>
            <a:ext uri="{909E8E84-426E-40DD-AFC4-6F175D3DCCD1}">
              <a14:hiddenFill xmlns:a14="http://schemas.microsoft.com/office/drawing/2010/main">
                <a:noFill/>
              </a14:hiddenFill>
            </a:ext>
          </a:extLst>
        </p:spPr>
        <p:txBody>
          <a:bodyPr vert="horz" wrap="square" lIns="91406" tIns="45703" rIns="91406" bIns="45703" numCol="1" anchor="t" anchorCtr="0" compatLnSpc="1"/>
          <a:lstStyle/>
          <a:p>
            <a:endParaRPr lang="zh-CN" altLang="en-US"/>
          </a:p>
        </p:txBody>
      </p:sp>
      <p:sp>
        <p:nvSpPr>
          <p:cNvPr id="24" name="Oval 9"/>
          <p:cNvSpPr>
            <a:spLocks noChangeArrowheads="1"/>
          </p:cNvSpPr>
          <p:nvPr/>
        </p:nvSpPr>
        <p:spPr bwMode="auto">
          <a:xfrm>
            <a:off x="1022275" y="6591337"/>
            <a:ext cx="221440"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sp>
        <p:nvSpPr>
          <p:cNvPr id="25" name="Oval 10"/>
          <p:cNvSpPr>
            <a:spLocks noChangeArrowheads="1"/>
          </p:cNvSpPr>
          <p:nvPr/>
        </p:nvSpPr>
        <p:spPr bwMode="auto">
          <a:xfrm>
            <a:off x="703983" y="6591337"/>
            <a:ext cx="219371" cy="221440"/>
          </a:xfrm>
          <a:prstGeom prst="ellipse">
            <a:avLst/>
          </a:prstGeom>
          <a:solidFill>
            <a:srgbClr val="F8F8F8"/>
          </a:solidFill>
          <a:ln>
            <a:noFill/>
          </a:ln>
        </p:spPr>
        <p:txBody>
          <a:bodyPr vert="horz" wrap="square" lIns="91406" tIns="45703" rIns="91406" bIns="45703" numCol="1" anchor="t" anchorCtr="0" compatLnSpc="1"/>
          <a:lstStyle/>
          <a:p>
            <a:endParaRPr lang="zh-CN" altLang="en-US"/>
          </a:p>
        </p:txBody>
      </p:sp>
      <p:sp>
        <p:nvSpPr>
          <p:cNvPr id="26" name="Oval 11"/>
          <p:cNvSpPr>
            <a:spLocks noChangeArrowheads="1"/>
          </p:cNvSpPr>
          <p:nvPr/>
        </p:nvSpPr>
        <p:spPr bwMode="auto">
          <a:xfrm>
            <a:off x="1407504" y="6590702"/>
            <a:ext cx="219371"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sp>
        <p:nvSpPr>
          <p:cNvPr id="27" name="Oval 12"/>
          <p:cNvSpPr>
            <a:spLocks noChangeArrowheads="1"/>
          </p:cNvSpPr>
          <p:nvPr/>
        </p:nvSpPr>
        <p:spPr bwMode="auto">
          <a:xfrm>
            <a:off x="1797449" y="6590702"/>
            <a:ext cx="219371"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sp>
        <p:nvSpPr>
          <p:cNvPr id="28" name="Oval 13"/>
          <p:cNvSpPr>
            <a:spLocks noChangeArrowheads="1"/>
          </p:cNvSpPr>
          <p:nvPr/>
        </p:nvSpPr>
        <p:spPr bwMode="auto">
          <a:xfrm>
            <a:off x="2187395" y="6590702"/>
            <a:ext cx="221440"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pic>
        <p:nvPicPr>
          <p:cNvPr id="3074" name="Picture 2" descr="D:\快盘\WPS上传PPT\简约司法法院\导出\法院.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34881" y="189821"/>
            <a:ext cx="782353" cy="895024"/>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8"/>
          <p:cNvSpPr>
            <a:spLocks noChangeArrowheads="1"/>
          </p:cNvSpPr>
          <p:nvPr/>
        </p:nvSpPr>
        <p:spPr bwMode="auto">
          <a:xfrm>
            <a:off x="7135178" y="996250"/>
            <a:ext cx="4203377" cy="5368556"/>
          </a:xfrm>
          <a:prstGeom prst="rect">
            <a:avLst/>
          </a:prstGeom>
          <a:blipFill>
            <a:blip r:embed="rId3" cstate="print"/>
            <a:stretch>
              <a:fillRect/>
            </a:stretch>
          </a:blipFill>
          <a:ln>
            <a:noFill/>
          </a:ln>
        </p:spPr>
        <p:txBody>
          <a:bodyPr vert="horz" wrap="square" lIns="91406" tIns="45703" rIns="91406" bIns="45703" numCol="1" anchor="t" anchorCtr="0" compatLnSpc="1"/>
          <a:lstStyle/>
          <a:p>
            <a:endParaRPr lang="zh-CN" altLang="en-US"/>
          </a:p>
        </p:txBody>
      </p:sp>
      <p:sp>
        <p:nvSpPr>
          <p:cNvPr id="13" name="Rectangle 15"/>
          <p:cNvSpPr>
            <a:spLocks noChangeArrowheads="1"/>
          </p:cNvSpPr>
          <p:nvPr/>
        </p:nvSpPr>
        <p:spPr bwMode="auto">
          <a:xfrm>
            <a:off x="929301" y="4231982"/>
            <a:ext cx="6108378" cy="643021"/>
          </a:xfrm>
          <a:prstGeom prst="rect">
            <a:avLst/>
          </a:prstGeom>
          <a:solidFill>
            <a:schemeClr val="bg2">
              <a:lumMod val="40000"/>
              <a:lumOff val="60000"/>
            </a:schemeClr>
          </a:solidFill>
          <a:ln w="10" cap="flat">
            <a:solidFill>
              <a:schemeClr val="bg2">
                <a:lumMod val="75000"/>
              </a:schemeClr>
            </a:solidFill>
            <a:prstDash val="solid"/>
            <a:miter lim="800000"/>
          </a:ln>
        </p:spPr>
        <p:txBody>
          <a:bodyPr vert="horz" wrap="square" lIns="91406" tIns="45703" rIns="91406" bIns="45703" numCol="1" anchor="t" anchorCtr="0" compatLnSpc="1"/>
          <a:lstStyle/>
          <a:p>
            <a:endParaRPr lang="zh-CN" altLang="en-US">
              <a:solidFill>
                <a:srgbClr val="F8F8F8"/>
              </a:solidFill>
            </a:endParaRPr>
          </a:p>
        </p:txBody>
      </p:sp>
      <p:sp>
        <p:nvSpPr>
          <p:cNvPr id="14" name="Rectangle 11"/>
          <p:cNvSpPr>
            <a:spLocks noChangeArrowheads="1"/>
          </p:cNvSpPr>
          <p:nvPr/>
        </p:nvSpPr>
        <p:spPr bwMode="auto">
          <a:xfrm>
            <a:off x="929301" y="2878021"/>
            <a:ext cx="6108378" cy="903910"/>
          </a:xfrm>
          <a:prstGeom prst="rect">
            <a:avLst/>
          </a:prstGeom>
          <a:solidFill>
            <a:schemeClr val="bg2">
              <a:lumMod val="40000"/>
              <a:lumOff val="60000"/>
            </a:schemeClr>
          </a:solidFill>
          <a:ln w="10" cap="flat">
            <a:solidFill>
              <a:schemeClr val="bg2">
                <a:lumMod val="75000"/>
              </a:schemeClr>
            </a:solidFill>
            <a:prstDash val="solid"/>
            <a:miter lim="800000"/>
          </a:ln>
        </p:spPr>
        <p:txBody>
          <a:bodyPr vert="horz" wrap="square" lIns="91406" tIns="45703" rIns="91406" bIns="45703" numCol="1" anchor="t" anchorCtr="0" compatLnSpc="1"/>
          <a:lstStyle/>
          <a:p>
            <a:endParaRPr lang="zh-CN" altLang="en-US">
              <a:solidFill>
                <a:srgbClr val="F8F8F8"/>
              </a:solidFill>
            </a:endParaRPr>
          </a:p>
        </p:txBody>
      </p:sp>
      <p:sp>
        <p:nvSpPr>
          <p:cNvPr id="15" name="Rectangle 8"/>
          <p:cNvSpPr>
            <a:spLocks noChangeArrowheads="1"/>
          </p:cNvSpPr>
          <p:nvPr/>
        </p:nvSpPr>
        <p:spPr bwMode="auto">
          <a:xfrm>
            <a:off x="923588" y="1279674"/>
            <a:ext cx="6108378" cy="1058794"/>
          </a:xfrm>
          <a:prstGeom prst="rect">
            <a:avLst/>
          </a:prstGeom>
          <a:solidFill>
            <a:schemeClr val="bg2">
              <a:lumMod val="40000"/>
              <a:lumOff val="60000"/>
            </a:schemeClr>
          </a:solidFill>
          <a:ln w="10" cap="flat">
            <a:solidFill>
              <a:schemeClr val="bg2">
                <a:lumMod val="75000"/>
              </a:schemeClr>
            </a:solidFill>
            <a:prstDash val="solid"/>
            <a:miter lim="800000"/>
          </a:ln>
        </p:spPr>
        <p:txBody>
          <a:bodyPr vert="horz" wrap="square" lIns="91406" tIns="45703" rIns="91406" bIns="45703" numCol="1" anchor="t" anchorCtr="0" compatLnSpc="1"/>
          <a:lstStyle/>
          <a:p>
            <a:endParaRPr lang="zh-CN" altLang="en-US">
              <a:solidFill>
                <a:srgbClr val="F8F8F8"/>
              </a:solidFill>
            </a:endParaRPr>
          </a:p>
        </p:txBody>
      </p:sp>
      <p:sp>
        <p:nvSpPr>
          <p:cNvPr id="16" name="Freeform 6"/>
          <p:cNvSpPr/>
          <p:nvPr/>
        </p:nvSpPr>
        <p:spPr bwMode="auto">
          <a:xfrm>
            <a:off x="846781" y="2460095"/>
            <a:ext cx="82520" cy="545054"/>
          </a:xfrm>
          <a:custGeom>
            <a:avLst/>
            <a:gdLst>
              <a:gd name="T0" fmla="*/ 0 w 102"/>
              <a:gd name="T1" fmla="*/ 0 h 474"/>
              <a:gd name="T2" fmla="*/ 102 w 102"/>
              <a:gd name="T3" fmla="*/ 108 h 474"/>
              <a:gd name="T4" fmla="*/ 102 w 102"/>
              <a:gd name="T5" fmla="*/ 474 h 474"/>
              <a:gd name="T6" fmla="*/ 0 w 102"/>
              <a:gd name="T7" fmla="*/ 366 h 474"/>
              <a:gd name="T8" fmla="*/ 0 w 102"/>
              <a:gd name="T9" fmla="*/ 0 h 474"/>
            </a:gdLst>
            <a:ahLst/>
            <a:cxnLst>
              <a:cxn ang="0">
                <a:pos x="T0" y="T1"/>
              </a:cxn>
              <a:cxn ang="0">
                <a:pos x="T2" y="T3"/>
              </a:cxn>
              <a:cxn ang="0">
                <a:pos x="T4" y="T5"/>
              </a:cxn>
              <a:cxn ang="0">
                <a:pos x="T6" y="T7"/>
              </a:cxn>
              <a:cxn ang="0">
                <a:pos x="T8" y="T9"/>
              </a:cxn>
            </a:cxnLst>
            <a:rect l="0" t="0" r="r" b="b"/>
            <a:pathLst>
              <a:path w="102" h="474">
                <a:moveTo>
                  <a:pt x="0" y="0"/>
                </a:moveTo>
                <a:lnTo>
                  <a:pt x="102" y="108"/>
                </a:lnTo>
                <a:lnTo>
                  <a:pt x="102" y="474"/>
                </a:lnTo>
                <a:lnTo>
                  <a:pt x="0" y="366"/>
                </a:lnTo>
                <a:lnTo>
                  <a:pt x="0" y="0"/>
                </a:lnTo>
                <a:close/>
              </a:path>
            </a:pathLst>
          </a:custGeom>
          <a:solidFill>
            <a:schemeClr val="accent2"/>
          </a:solidFill>
          <a:ln>
            <a:noFill/>
          </a:ln>
        </p:spPr>
        <p:txBody>
          <a:bodyPr vert="horz" wrap="square" lIns="91406" tIns="45703" rIns="91406" bIns="45703" numCol="1" anchor="t" anchorCtr="0" compatLnSpc="1"/>
          <a:lstStyle/>
          <a:p>
            <a:endParaRPr lang="zh-CN" altLang="en-US"/>
          </a:p>
        </p:txBody>
      </p:sp>
      <p:sp>
        <p:nvSpPr>
          <p:cNvPr id="18" name="Freeform 7"/>
          <p:cNvSpPr/>
          <p:nvPr/>
        </p:nvSpPr>
        <p:spPr bwMode="auto">
          <a:xfrm>
            <a:off x="841068" y="1048580"/>
            <a:ext cx="82520" cy="547314"/>
          </a:xfrm>
          <a:custGeom>
            <a:avLst/>
            <a:gdLst>
              <a:gd name="T0" fmla="*/ 0 w 102"/>
              <a:gd name="T1" fmla="*/ 0 h 474"/>
              <a:gd name="T2" fmla="*/ 102 w 102"/>
              <a:gd name="T3" fmla="*/ 108 h 474"/>
              <a:gd name="T4" fmla="*/ 102 w 102"/>
              <a:gd name="T5" fmla="*/ 474 h 474"/>
              <a:gd name="T6" fmla="*/ 0 w 102"/>
              <a:gd name="T7" fmla="*/ 366 h 474"/>
              <a:gd name="T8" fmla="*/ 0 w 102"/>
              <a:gd name="T9" fmla="*/ 0 h 474"/>
            </a:gdLst>
            <a:ahLst/>
            <a:cxnLst>
              <a:cxn ang="0">
                <a:pos x="T0" y="T1"/>
              </a:cxn>
              <a:cxn ang="0">
                <a:pos x="T2" y="T3"/>
              </a:cxn>
              <a:cxn ang="0">
                <a:pos x="T4" y="T5"/>
              </a:cxn>
              <a:cxn ang="0">
                <a:pos x="T6" y="T7"/>
              </a:cxn>
              <a:cxn ang="0">
                <a:pos x="T8" y="T9"/>
              </a:cxn>
            </a:cxnLst>
            <a:rect l="0" t="0" r="r" b="b"/>
            <a:pathLst>
              <a:path w="102" h="474">
                <a:moveTo>
                  <a:pt x="0" y="0"/>
                </a:moveTo>
                <a:lnTo>
                  <a:pt x="102" y="108"/>
                </a:lnTo>
                <a:lnTo>
                  <a:pt x="102" y="474"/>
                </a:lnTo>
                <a:lnTo>
                  <a:pt x="0" y="366"/>
                </a:lnTo>
                <a:lnTo>
                  <a:pt x="0" y="0"/>
                </a:lnTo>
                <a:close/>
              </a:path>
            </a:pathLst>
          </a:custGeom>
          <a:solidFill>
            <a:schemeClr val="accent2"/>
          </a:solidFill>
          <a:ln>
            <a:noFill/>
          </a:ln>
        </p:spPr>
        <p:txBody>
          <a:bodyPr vert="horz" wrap="square" lIns="91406" tIns="45703" rIns="91406" bIns="45703" numCol="1" anchor="t" anchorCtr="0" compatLnSpc="1"/>
          <a:lstStyle/>
          <a:p>
            <a:endParaRPr lang="zh-CN" altLang="en-US"/>
          </a:p>
        </p:txBody>
      </p:sp>
      <p:sp>
        <p:nvSpPr>
          <p:cNvPr id="19" name="Freeform 9"/>
          <p:cNvSpPr/>
          <p:nvPr/>
        </p:nvSpPr>
        <p:spPr bwMode="auto">
          <a:xfrm>
            <a:off x="841068" y="1066391"/>
            <a:ext cx="3618181" cy="422756"/>
          </a:xfrm>
          <a:custGeom>
            <a:avLst/>
            <a:gdLst>
              <a:gd name="T0" fmla="*/ 0 w 2547"/>
              <a:gd name="T1" fmla="*/ 0 h 366"/>
              <a:gd name="T2" fmla="*/ 2547 w 2547"/>
              <a:gd name="T3" fmla="*/ 0 h 366"/>
              <a:gd name="T4" fmla="*/ 2400 w 2547"/>
              <a:gd name="T5" fmla="*/ 185 h 366"/>
              <a:gd name="T6" fmla="*/ 2547 w 2547"/>
              <a:gd name="T7" fmla="*/ 366 h 366"/>
              <a:gd name="T8" fmla="*/ 0 w 2547"/>
              <a:gd name="T9" fmla="*/ 366 h 366"/>
              <a:gd name="T10" fmla="*/ 0 w 2547"/>
              <a:gd name="T11" fmla="*/ 0 h 366"/>
            </a:gdLst>
            <a:ahLst/>
            <a:cxnLst>
              <a:cxn ang="0">
                <a:pos x="T0" y="T1"/>
              </a:cxn>
              <a:cxn ang="0">
                <a:pos x="T2" y="T3"/>
              </a:cxn>
              <a:cxn ang="0">
                <a:pos x="T4" y="T5"/>
              </a:cxn>
              <a:cxn ang="0">
                <a:pos x="T6" y="T7"/>
              </a:cxn>
              <a:cxn ang="0">
                <a:pos x="T8" y="T9"/>
              </a:cxn>
              <a:cxn ang="0">
                <a:pos x="T10" y="T11"/>
              </a:cxn>
            </a:cxnLst>
            <a:rect l="0" t="0" r="r" b="b"/>
            <a:pathLst>
              <a:path w="2547" h="366">
                <a:moveTo>
                  <a:pt x="0" y="0"/>
                </a:moveTo>
                <a:lnTo>
                  <a:pt x="2547" y="0"/>
                </a:lnTo>
                <a:lnTo>
                  <a:pt x="2400" y="185"/>
                </a:lnTo>
                <a:lnTo>
                  <a:pt x="2547" y="366"/>
                </a:lnTo>
                <a:lnTo>
                  <a:pt x="0" y="366"/>
                </a:lnTo>
                <a:lnTo>
                  <a:pt x="0" y="0"/>
                </a:lnTo>
                <a:close/>
              </a:path>
            </a:pathLst>
          </a:custGeom>
          <a:solidFill>
            <a:schemeClr val="tx1"/>
          </a:solidFill>
          <a:ln>
            <a:noFill/>
          </a:ln>
        </p:spPr>
        <p:txBody>
          <a:bodyPr vert="horz" wrap="square" lIns="91406" tIns="45703" rIns="91406" bIns="45703" numCol="1" anchor="t" anchorCtr="0" compatLnSpc="1"/>
          <a:lstStyle/>
          <a:p>
            <a:endParaRPr lang="zh-CN" altLang="en-US"/>
          </a:p>
        </p:txBody>
      </p:sp>
      <p:sp>
        <p:nvSpPr>
          <p:cNvPr id="20" name="Freeform 12"/>
          <p:cNvSpPr/>
          <p:nvPr/>
        </p:nvSpPr>
        <p:spPr bwMode="auto">
          <a:xfrm>
            <a:off x="846781" y="2457318"/>
            <a:ext cx="2956271" cy="420664"/>
          </a:xfrm>
          <a:custGeom>
            <a:avLst/>
            <a:gdLst>
              <a:gd name="T0" fmla="*/ 0 w 2649"/>
              <a:gd name="T1" fmla="*/ 0 h 366"/>
              <a:gd name="T2" fmla="*/ 2649 w 2649"/>
              <a:gd name="T3" fmla="*/ 0 h 366"/>
              <a:gd name="T4" fmla="*/ 2502 w 2649"/>
              <a:gd name="T5" fmla="*/ 186 h 366"/>
              <a:gd name="T6" fmla="*/ 2649 w 2649"/>
              <a:gd name="T7" fmla="*/ 366 h 366"/>
              <a:gd name="T8" fmla="*/ 0 w 2649"/>
              <a:gd name="T9" fmla="*/ 366 h 366"/>
              <a:gd name="T10" fmla="*/ 0 w 2649"/>
              <a:gd name="T11" fmla="*/ 0 h 366"/>
            </a:gdLst>
            <a:ahLst/>
            <a:cxnLst>
              <a:cxn ang="0">
                <a:pos x="T0" y="T1"/>
              </a:cxn>
              <a:cxn ang="0">
                <a:pos x="T2" y="T3"/>
              </a:cxn>
              <a:cxn ang="0">
                <a:pos x="T4" y="T5"/>
              </a:cxn>
              <a:cxn ang="0">
                <a:pos x="T6" y="T7"/>
              </a:cxn>
              <a:cxn ang="0">
                <a:pos x="T8" y="T9"/>
              </a:cxn>
              <a:cxn ang="0">
                <a:pos x="T10" y="T11"/>
              </a:cxn>
            </a:cxnLst>
            <a:rect l="0" t="0" r="r" b="b"/>
            <a:pathLst>
              <a:path w="2649" h="366">
                <a:moveTo>
                  <a:pt x="0" y="0"/>
                </a:moveTo>
                <a:lnTo>
                  <a:pt x="2649" y="0"/>
                </a:lnTo>
                <a:lnTo>
                  <a:pt x="2502" y="186"/>
                </a:lnTo>
                <a:lnTo>
                  <a:pt x="2649" y="366"/>
                </a:lnTo>
                <a:lnTo>
                  <a:pt x="0" y="366"/>
                </a:lnTo>
                <a:lnTo>
                  <a:pt x="0" y="0"/>
                </a:lnTo>
                <a:close/>
              </a:path>
            </a:pathLst>
          </a:custGeom>
          <a:solidFill>
            <a:schemeClr val="tx1"/>
          </a:solidFill>
          <a:ln>
            <a:noFill/>
          </a:ln>
        </p:spPr>
        <p:txBody>
          <a:bodyPr vert="horz" wrap="square" lIns="91406" tIns="45703" rIns="91406" bIns="45703" numCol="1" anchor="t" anchorCtr="0" compatLnSpc="1"/>
          <a:lstStyle/>
          <a:p>
            <a:endParaRPr lang="zh-CN" altLang="en-US"/>
          </a:p>
        </p:txBody>
      </p:sp>
      <p:sp>
        <p:nvSpPr>
          <p:cNvPr id="21" name="Freeform 14"/>
          <p:cNvSpPr/>
          <p:nvPr/>
        </p:nvSpPr>
        <p:spPr bwMode="auto">
          <a:xfrm>
            <a:off x="846781" y="3814413"/>
            <a:ext cx="82520" cy="545054"/>
          </a:xfrm>
          <a:custGeom>
            <a:avLst/>
            <a:gdLst>
              <a:gd name="T0" fmla="*/ 0 w 102"/>
              <a:gd name="T1" fmla="*/ 0 h 474"/>
              <a:gd name="T2" fmla="*/ 102 w 102"/>
              <a:gd name="T3" fmla="*/ 108 h 474"/>
              <a:gd name="T4" fmla="*/ 102 w 102"/>
              <a:gd name="T5" fmla="*/ 474 h 474"/>
              <a:gd name="T6" fmla="*/ 0 w 102"/>
              <a:gd name="T7" fmla="*/ 366 h 474"/>
              <a:gd name="T8" fmla="*/ 0 w 102"/>
              <a:gd name="T9" fmla="*/ 0 h 474"/>
            </a:gdLst>
            <a:ahLst/>
            <a:cxnLst>
              <a:cxn ang="0">
                <a:pos x="T0" y="T1"/>
              </a:cxn>
              <a:cxn ang="0">
                <a:pos x="T2" y="T3"/>
              </a:cxn>
              <a:cxn ang="0">
                <a:pos x="T4" y="T5"/>
              </a:cxn>
              <a:cxn ang="0">
                <a:pos x="T6" y="T7"/>
              </a:cxn>
              <a:cxn ang="0">
                <a:pos x="T8" y="T9"/>
              </a:cxn>
            </a:cxnLst>
            <a:rect l="0" t="0" r="r" b="b"/>
            <a:pathLst>
              <a:path w="102" h="474">
                <a:moveTo>
                  <a:pt x="0" y="0"/>
                </a:moveTo>
                <a:lnTo>
                  <a:pt x="102" y="108"/>
                </a:lnTo>
                <a:lnTo>
                  <a:pt x="102" y="474"/>
                </a:lnTo>
                <a:lnTo>
                  <a:pt x="0" y="366"/>
                </a:lnTo>
                <a:lnTo>
                  <a:pt x="0" y="0"/>
                </a:lnTo>
                <a:close/>
              </a:path>
            </a:pathLst>
          </a:custGeom>
          <a:solidFill>
            <a:schemeClr val="accent2"/>
          </a:solidFill>
          <a:ln>
            <a:noFill/>
          </a:ln>
        </p:spPr>
        <p:txBody>
          <a:bodyPr vert="horz" wrap="square" lIns="91406" tIns="45703" rIns="91406" bIns="45703" numCol="1" anchor="t" anchorCtr="0" compatLnSpc="1"/>
          <a:lstStyle/>
          <a:p>
            <a:endParaRPr lang="zh-CN" altLang="en-US"/>
          </a:p>
        </p:txBody>
      </p:sp>
      <p:sp>
        <p:nvSpPr>
          <p:cNvPr id="22" name="Freeform 16"/>
          <p:cNvSpPr/>
          <p:nvPr/>
        </p:nvSpPr>
        <p:spPr bwMode="auto">
          <a:xfrm>
            <a:off x="841068" y="3811002"/>
            <a:ext cx="2956271" cy="420664"/>
          </a:xfrm>
          <a:custGeom>
            <a:avLst/>
            <a:gdLst>
              <a:gd name="T0" fmla="*/ 0 w 2649"/>
              <a:gd name="T1" fmla="*/ 0 h 366"/>
              <a:gd name="T2" fmla="*/ 2649 w 2649"/>
              <a:gd name="T3" fmla="*/ 0 h 366"/>
              <a:gd name="T4" fmla="*/ 2502 w 2649"/>
              <a:gd name="T5" fmla="*/ 186 h 366"/>
              <a:gd name="T6" fmla="*/ 2649 w 2649"/>
              <a:gd name="T7" fmla="*/ 366 h 366"/>
              <a:gd name="T8" fmla="*/ 0 w 2649"/>
              <a:gd name="T9" fmla="*/ 366 h 366"/>
              <a:gd name="T10" fmla="*/ 0 w 2649"/>
              <a:gd name="T11" fmla="*/ 0 h 366"/>
            </a:gdLst>
            <a:ahLst/>
            <a:cxnLst>
              <a:cxn ang="0">
                <a:pos x="T0" y="T1"/>
              </a:cxn>
              <a:cxn ang="0">
                <a:pos x="T2" y="T3"/>
              </a:cxn>
              <a:cxn ang="0">
                <a:pos x="T4" y="T5"/>
              </a:cxn>
              <a:cxn ang="0">
                <a:pos x="T6" y="T7"/>
              </a:cxn>
              <a:cxn ang="0">
                <a:pos x="T8" y="T9"/>
              </a:cxn>
              <a:cxn ang="0">
                <a:pos x="T10" y="T11"/>
              </a:cxn>
            </a:cxnLst>
            <a:rect l="0" t="0" r="r" b="b"/>
            <a:pathLst>
              <a:path w="2649" h="366">
                <a:moveTo>
                  <a:pt x="0" y="0"/>
                </a:moveTo>
                <a:lnTo>
                  <a:pt x="2649" y="0"/>
                </a:lnTo>
                <a:lnTo>
                  <a:pt x="2502" y="186"/>
                </a:lnTo>
                <a:lnTo>
                  <a:pt x="2649" y="366"/>
                </a:lnTo>
                <a:lnTo>
                  <a:pt x="0" y="366"/>
                </a:lnTo>
                <a:lnTo>
                  <a:pt x="0" y="0"/>
                </a:lnTo>
                <a:close/>
              </a:path>
            </a:pathLst>
          </a:custGeom>
          <a:solidFill>
            <a:schemeClr val="tx1"/>
          </a:solidFill>
          <a:ln>
            <a:noFill/>
          </a:ln>
        </p:spPr>
        <p:txBody>
          <a:bodyPr vert="horz" wrap="square" lIns="91406" tIns="45703" rIns="91406" bIns="45703" numCol="1" anchor="t" anchorCtr="0" compatLnSpc="1"/>
          <a:lstStyle/>
          <a:p>
            <a:endParaRPr lang="zh-CN" altLang="en-US"/>
          </a:p>
        </p:txBody>
      </p:sp>
      <p:sp>
        <p:nvSpPr>
          <p:cNvPr id="29" name="TextBox 28"/>
          <p:cNvSpPr txBox="1"/>
          <p:nvPr/>
        </p:nvSpPr>
        <p:spPr>
          <a:xfrm>
            <a:off x="923588" y="1066542"/>
            <a:ext cx="2976880" cy="398780"/>
          </a:xfrm>
          <a:prstGeom prst="rect">
            <a:avLst/>
          </a:prstGeom>
          <a:noFill/>
        </p:spPr>
        <p:txBody>
          <a:bodyPr wrap="none" rtlCol="0">
            <a:spAutoFit/>
          </a:bodyPr>
          <a:lstStyle/>
          <a:p>
            <a:pPr algn="l"/>
            <a:r>
              <a:rPr lang="zh-CN" altLang="en-US" sz="2000" b="1" dirty="0">
                <a:solidFill>
                  <a:srgbClr val="F8F8F8"/>
                </a:solidFill>
                <a:latin typeface="+mj-ea"/>
                <a:ea typeface="+mj-ea"/>
              </a:rPr>
              <a:t>准确定位审判委员会职能</a:t>
            </a:r>
            <a:endParaRPr lang="zh-CN" altLang="en-US" sz="2000" b="1" dirty="0">
              <a:solidFill>
                <a:srgbClr val="F8F8F8"/>
              </a:solidFill>
              <a:latin typeface="+mj-ea"/>
              <a:ea typeface="+mj-ea"/>
            </a:endParaRPr>
          </a:p>
        </p:txBody>
      </p:sp>
      <p:sp>
        <p:nvSpPr>
          <p:cNvPr id="30" name="TextBox 29"/>
          <p:cNvSpPr txBox="1"/>
          <p:nvPr/>
        </p:nvSpPr>
        <p:spPr>
          <a:xfrm>
            <a:off x="923588" y="2460118"/>
            <a:ext cx="2722880" cy="398780"/>
          </a:xfrm>
          <a:prstGeom prst="rect">
            <a:avLst/>
          </a:prstGeom>
          <a:noFill/>
        </p:spPr>
        <p:txBody>
          <a:bodyPr wrap="none" rtlCol="0">
            <a:spAutoFit/>
          </a:bodyPr>
          <a:lstStyle/>
          <a:p>
            <a:pPr algn="l"/>
            <a:r>
              <a:rPr lang="zh-CN" altLang="en-US" sz="2000" b="1" dirty="0">
                <a:solidFill>
                  <a:srgbClr val="F8F8F8"/>
                </a:solidFill>
                <a:latin typeface="+mj-ea"/>
                <a:ea typeface="+mj-ea"/>
              </a:rPr>
              <a:t>确定上会讨论案件范围</a:t>
            </a:r>
            <a:endParaRPr lang="zh-CN" altLang="en-US" sz="2000" b="1" dirty="0">
              <a:solidFill>
                <a:srgbClr val="F8F8F8"/>
              </a:solidFill>
              <a:latin typeface="+mj-ea"/>
              <a:ea typeface="+mj-ea"/>
            </a:endParaRPr>
          </a:p>
        </p:txBody>
      </p:sp>
      <p:sp>
        <p:nvSpPr>
          <p:cNvPr id="31" name="TextBox 30"/>
          <p:cNvSpPr txBox="1"/>
          <p:nvPr/>
        </p:nvSpPr>
        <p:spPr>
          <a:xfrm>
            <a:off x="929301" y="3814468"/>
            <a:ext cx="1706880" cy="398780"/>
          </a:xfrm>
          <a:prstGeom prst="rect">
            <a:avLst/>
          </a:prstGeom>
          <a:noFill/>
        </p:spPr>
        <p:txBody>
          <a:bodyPr wrap="none" rtlCol="0">
            <a:spAutoFit/>
          </a:bodyPr>
          <a:lstStyle/>
          <a:p>
            <a:pPr algn="l"/>
            <a:r>
              <a:rPr lang="zh-CN" altLang="en-US" sz="2000" b="1" dirty="0">
                <a:solidFill>
                  <a:srgbClr val="F8F8F8"/>
                </a:solidFill>
                <a:latin typeface="+mj-ea"/>
                <a:ea typeface="+mj-ea"/>
              </a:rPr>
              <a:t>规范审理报告</a:t>
            </a:r>
            <a:endParaRPr lang="zh-CN" altLang="en-US" sz="2000" b="1" dirty="0">
              <a:solidFill>
                <a:srgbClr val="F8F8F8"/>
              </a:solidFill>
              <a:latin typeface="+mj-ea"/>
              <a:ea typeface="+mj-ea"/>
            </a:endParaRPr>
          </a:p>
        </p:txBody>
      </p:sp>
      <p:sp>
        <p:nvSpPr>
          <p:cNvPr id="32" name="TextBox 31"/>
          <p:cNvSpPr txBox="1"/>
          <p:nvPr/>
        </p:nvSpPr>
        <p:spPr>
          <a:xfrm>
            <a:off x="1237454" y="1595894"/>
            <a:ext cx="5575039" cy="645160"/>
          </a:xfrm>
          <a:prstGeom prst="rect">
            <a:avLst/>
          </a:prstGeom>
          <a:noFill/>
        </p:spPr>
        <p:txBody>
          <a:bodyPr wrap="square" rtlCol="0">
            <a:spAutoFit/>
          </a:bodyPr>
          <a:lstStyle/>
          <a:p>
            <a:r>
              <a:rPr lang="zh-CN" altLang="en-US" dirty="0">
                <a:solidFill>
                  <a:schemeClr val="accent2"/>
                </a:solidFill>
                <a:latin typeface="+mn-ea"/>
                <a:ea typeface="+mn-ea"/>
              </a:rPr>
              <a:t>审委会只适用法律负责，案件事实和证据采信由合议庭和承办人具体负责。</a:t>
            </a:r>
            <a:endParaRPr lang="zh-CN" altLang="en-US" dirty="0">
              <a:solidFill>
                <a:schemeClr val="accent2"/>
              </a:solidFill>
              <a:latin typeface="+mn-ea"/>
              <a:ea typeface="+mn-ea"/>
            </a:endParaRPr>
          </a:p>
        </p:txBody>
      </p:sp>
      <p:sp>
        <p:nvSpPr>
          <p:cNvPr id="34" name="TextBox 33"/>
          <p:cNvSpPr txBox="1"/>
          <p:nvPr/>
        </p:nvSpPr>
        <p:spPr>
          <a:xfrm>
            <a:off x="1196194" y="2878267"/>
            <a:ext cx="5575039" cy="922020"/>
          </a:xfrm>
          <a:prstGeom prst="rect">
            <a:avLst/>
          </a:prstGeom>
          <a:noFill/>
        </p:spPr>
        <p:txBody>
          <a:bodyPr wrap="square" rtlCol="0">
            <a:spAutoFit/>
          </a:bodyPr>
          <a:lstStyle/>
          <a:p>
            <a:r>
              <a:rPr lang="zh-CN" altLang="en-US" dirty="0">
                <a:solidFill>
                  <a:schemeClr val="accent2"/>
                </a:solidFill>
                <a:latin typeface="+mn-ea"/>
                <a:ea typeface="+mn-ea"/>
              </a:rPr>
              <a:t>对刑事、民事、行政、再审及重审案件的上会标准进行了重新界定，只对重大、疑难和有重大影响的案件进行研究</a:t>
            </a:r>
            <a:endParaRPr lang="zh-CN" altLang="en-US" dirty="0">
              <a:solidFill>
                <a:schemeClr val="accent2"/>
              </a:solidFill>
              <a:latin typeface="+mn-ea"/>
              <a:ea typeface="+mn-ea"/>
            </a:endParaRPr>
          </a:p>
        </p:txBody>
      </p:sp>
      <p:sp>
        <p:nvSpPr>
          <p:cNvPr id="35" name="TextBox 34"/>
          <p:cNvSpPr txBox="1"/>
          <p:nvPr/>
        </p:nvSpPr>
        <p:spPr>
          <a:xfrm>
            <a:off x="1243802" y="4232171"/>
            <a:ext cx="5575039" cy="645160"/>
          </a:xfrm>
          <a:prstGeom prst="rect">
            <a:avLst/>
          </a:prstGeom>
          <a:noFill/>
        </p:spPr>
        <p:txBody>
          <a:bodyPr wrap="square" rtlCol="0">
            <a:spAutoFit/>
          </a:bodyPr>
          <a:lstStyle/>
          <a:p>
            <a:r>
              <a:rPr lang="zh-CN" altLang="en-US" dirty="0">
                <a:solidFill>
                  <a:schemeClr val="accent2"/>
                </a:solidFill>
                <a:latin typeface="+mn-ea"/>
                <a:ea typeface="+mn-ea"/>
              </a:rPr>
              <a:t>对各类案件的审理报告进行了格式规范，上会讨论的案件文书质量有了明显提高</a:t>
            </a:r>
            <a:endParaRPr lang="zh-CN" altLang="en-US" dirty="0">
              <a:solidFill>
                <a:schemeClr val="accent2"/>
              </a:solidFill>
              <a:latin typeface="+mn-ea"/>
              <a:ea typeface="+mn-ea"/>
            </a:endParaRPr>
          </a:p>
        </p:txBody>
      </p:sp>
      <p:sp>
        <p:nvSpPr>
          <p:cNvPr id="3" name="Freeform 12"/>
          <p:cNvSpPr/>
          <p:nvPr/>
        </p:nvSpPr>
        <p:spPr bwMode="auto">
          <a:xfrm>
            <a:off x="846781" y="4875152"/>
            <a:ext cx="2956271" cy="420664"/>
          </a:xfrm>
          <a:custGeom>
            <a:avLst/>
            <a:gdLst>
              <a:gd name="T0" fmla="*/ 0 w 2649"/>
              <a:gd name="T1" fmla="*/ 0 h 366"/>
              <a:gd name="T2" fmla="*/ 2649 w 2649"/>
              <a:gd name="T3" fmla="*/ 0 h 366"/>
              <a:gd name="T4" fmla="*/ 2502 w 2649"/>
              <a:gd name="T5" fmla="*/ 186 h 366"/>
              <a:gd name="T6" fmla="*/ 2649 w 2649"/>
              <a:gd name="T7" fmla="*/ 366 h 366"/>
              <a:gd name="T8" fmla="*/ 0 w 2649"/>
              <a:gd name="T9" fmla="*/ 366 h 366"/>
              <a:gd name="T10" fmla="*/ 0 w 2649"/>
              <a:gd name="T11" fmla="*/ 0 h 366"/>
            </a:gdLst>
            <a:ahLst/>
            <a:cxnLst>
              <a:cxn ang="0">
                <a:pos x="T0" y="T1"/>
              </a:cxn>
              <a:cxn ang="0">
                <a:pos x="T2" y="T3"/>
              </a:cxn>
              <a:cxn ang="0">
                <a:pos x="T4" y="T5"/>
              </a:cxn>
              <a:cxn ang="0">
                <a:pos x="T6" y="T7"/>
              </a:cxn>
              <a:cxn ang="0">
                <a:pos x="T8" y="T9"/>
              </a:cxn>
              <a:cxn ang="0">
                <a:pos x="T10" y="T11"/>
              </a:cxn>
            </a:cxnLst>
            <a:rect l="0" t="0" r="r" b="b"/>
            <a:pathLst>
              <a:path w="2649" h="366">
                <a:moveTo>
                  <a:pt x="0" y="0"/>
                </a:moveTo>
                <a:lnTo>
                  <a:pt x="2649" y="0"/>
                </a:lnTo>
                <a:lnTo>
                  <a:pt x="2502" y="186"/>
                </a:lnTo>
                <a:lnTo>
                  <a:pt x="2649" y="366"/>
                </a:lnTo>
                <a:lnTo>
                  <a:pt x="0" y="366"/>
                </a:lnTo>
                <a:lnTo>
                  <a:pt x="0" y="0"/>
                </a:lnTo>
                <a:close/>
              </a:path>
            </a:pathLst>
          </a:custGeom>
          <a:solidFill>
            <a:schemeClr val="tx1"/>
          </a:solidFill>
          <a:ln>
            <a:noFill/>
          </a:ln>
        </p:spPr>
        <p:txBody>
          <a:bodyPr vert="horz" wrap="square" lIns="91406" tIns="45703" rIns="91406" bIns="45703" numCol="1" anchor="t" anchorCtr="0" compatLnSpc="1"/>
          <a:lstStyle/>
          <a:p>
            <a:endParaRPr lang="zh-CN" altLang="en-US"/>
          </a:p>
        </p:txBody>
      </p:sp>
      <p:sp>
        <p:nvSpPr>
          <p:cNvPr id="5" name="Rectangle 15"/>
          <p:cNvSpPr>
            <a:spLocks noChangeArrowheads="1"/>
          </p:cNvSpPr>
          <p:nvPr/>
        </p:nvSpPr>
        <p:spPr bwMode="auto">
          <a:xfrm>
            <a:off x="923588" y="5295854"/>
            <a:ext cx="6108378" cy="889946"/>
          </a:xfrm>
          <a:prstGeom prst="rect">
            <a:avLst/>
          </a:prstGeom>
          <a:solidFill>
            <a:schemeClr val="bg2">
              <a:lumMod val="40000"/>
              <a:lumOff val="60000"/>
            </a:schemeClr>
          </a:solidFill>
          <a:ln w="10" cap="flat">
            <a:solidFill>
              <a:schemeClr val="bg2">
                <a:lumMod val="75000"/>
              </a:schemeClr>
            </a:solidFill>
            <a:prstDash val="solid"/>
            <a:miter lim="800000"/>
          </a:ln>
        </p:spPr>
        <p:txBody>
          <a:bodyPr vert="horz" wrap="square" lIns="91406" tIns="45703" rIns="91406" bIns="45703" numCol="1" anchor="t" anchorCtr="0" compatLnSpc="1"/>
          <a:lstStyle/>
          <a:p>
            <a:endParaRPr lang="zh-CN" altLang="en-US">
              <a:solidFill>
                <a:srgbClr val="F8F8F8"/>
              </a:solidFill>
            </a:endParaRPr>
          </a:p>
        </p:txBody>
      </p:sp>
      <p:sp>
        <p:nvSpPr>
          <p:cNvPr id="6" name="TextBox 30"/>
          <p:cNvSpPr txBox="1"/>
          <p:nvPr/>
        </p:nvSpPr>
        <p:spPr>
          <a:xfrm>
            <a:off x="1017534" y="4875167"/>
            <a:ext cx="1706880" cy="398780"/>
          </a:xfrm>
          <a:prstGeom prst="rect">
            <a:avLst/>
          </a:prstGeom>
          <a:noFill/>
        </p:spPr>
        <p:txBody>
          <a:bodyPr wrap="none" rtlCol="0">
            <a:spAutoFit/>
          </a:bodyPr>
          <a:lstStyle/>
          <a:p>
            <a:pPr algn="l"/>
            <a:r>
              <a:rPr lang="zh-CN" altLang="en-US" sz="2000" b="1" dirty="0">
                <a:solidFill>
                  <a:srgbClr val="F8F8F8"/>
                </a:solidFill>
                <a:latin typeface="+mj-ea"/>
                <a:ea typeface="+mj-ea"/>
              </a:rPr>
              <a:t>加强审判指导</a:t>
            </a:r>
            <a:endParaRPr lang="zh-CN" altLang="en-US" sz="2000" b="1" dirty="0">
              <a:solidFill>
                <a:srgbClr val="F8F8F8"/>
              </a:solidFill>
              <a:latin typeface="+mj-ea"/>
              <a:ea typeface="+mj-ea"/>
            </a:endParaRPr>
          </a:p>
        </p:txBody>
      </p:sp>
      <p:sp>
        <p:nvSpPr>
          <p:cNvPr id="7" name="TextBox 34"/>
          <p:cNvSpPr txBox="1"/>
          <p:nvPr/>
        </p:nvSpPr>
        <p:spPr>
          <a:xfrm>
            <a:off x="1243802" y="5287791"/>
            <a:ext cx="5575039" cy="922020"/>
          </a:xfrm>
          <a:prstGeom prst="rect">
            <a:avLst/>
          </a:prstGeom>
          <a:noFill/>
        </p:spPr>
        <p:txBody>
          <a:bodyPr wrap="square" rtlCol="0">
            <a:spAutoFit/>
          </a:bodyPr>
          <a:lstStyle/>
          <a:p>
            <a:r>
              <a:rPr lang="zh-CN" altLang="en-US" dirty="0">
                <a:solidFill>
                  <a:schemeClr val="accent2"/>
                </a:solidFill>
                <a:latin typeface="+mn-ea"/>
                <a:ea typeface="+mn-ea"/>
              </a:rPr>
              <a:t>对民商事撤诉案件的签发权限、民商事判决主文中债务利息的表述及执行申请费收取等问题进行了统一规范，从而强化了指导作用</a:t>
            </a:r>
            <a:endParaRPr lang="zh-CN" altLang="en-US" dirty="0">
              <a:solidFill>
                <a:schemeClr val="accent2"/>
              </a:solidFill>
              <a:latin typeface="+mn-ea"/>
              <a:ea typeface="+mn-ea"/>
            </a:endParaRPr>
          </a:p>
        </p:txBody>
      </p:sp>
      <p:sp>
        <p:nvSpPr>
          <p:cNvPr id="8" name="文本框 7"/>
          <p:cNvSpPr txBox="1"/>
          <p:nvPr/>
        </p:nvSpPr>
        <p:spPr>
          <a:xfrm>
            <a:off x="4784886" y="6509532"/>
            <a:ext cx="3806707" cy="368300"/>
          </a:xfrm>
          <a:prstGeom prst="rect">
            <a:avLst/>
          </a:prstGeom>
          <a:noFill/>
        </p:spPr>
        <p:txBody>
          <a:bodyPr wrap="square" rtlCol="0" anchor="t">
            <a:spAutoFit/>
          </a:bodyPr>
          <a:lstStyle/>
          <a:p>
            <a:pPr marL="0" marR="0" lvl="0" indent="0" algn="ctr" defTabSz="914400" rtl="0" eaLnBrk="1" fontAlgn="base" latinLnBrk="0" hangingPunct="1">
              <a:lnSpc>
                <a:spcPct val="100000"/>
              </a:lnSpc>
              <a:spcBef>
                <a:spcPct val="0"/>
              </a:spcBef>
              <a:spcAft>
                <a:spcPct val="0"/>
              </a:spcAft>
              <a:buClrTx/>
              <a:buSzTx/>
              <a:buFontTx/>
              <a:buNone/>
            </a:pPr>
            <a:r>
              <a:rPr 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j-ea"/>
                <a:ea typeface="+mj-ea"/>
                <a:cs typeface="宋体" panose="02010600030101010101" pitchFamily="2" charset="-122"/>
                <a:sym typeface="+mn-ea"/>
              </a:rPr>
              <a:t>第二章、司   法   改   革</a:t>
            </a:r>
            <a:endParaRPr lang="zh-CN" altLang="en-US"/>
          </a:p>
        </p:txBody>
      </p:sp>
    </p:spTree>
  </p:cSld>
  <p:clrMapOvr>
    <a:masterClrMapping/>
  </p:clrMapOvr>
  <p:transition spd="slow" advTm="4963">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right)">
                                      <p:cBhvr>
                                        <p:cTn id="7" dur="300"/>
                                        <p:tgtEl>
                                          <p:spTgt spid="23"/>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300" fill="hold"/>
                                        <p:tgtEl>
                                          <p:spTgt spid="2"/>
                                        </p:tgtEl>
                                        <p:attrNameLst>
                                          <p:attrName>ppt_w</p:attrName>
                                        </p:attrNameLst>
                                      </p:cBhvr>
                                      <p:tavLst>
                                        <p:tav tm="0">
                                          <p:val>
                                            <p:fltVal val="0"/>
                                          </p:val>
                                        </p:tav>
                                        <p:tav tm="100000">
                                          <p:val>
                                            <p:strVal val="#ppt_w"/>
                                          </p:val>
                                        </p:tav>
                                      </p:tavLst>
                                    </p:anim>
                                    <p:anim calcmode="lin" valueType="num">
                                      <p:cBhvr>
                                        <p:cTn id="12" dur="300" fill="hold"/>
                                        <p:tgtEl>
                                          <p:spTgt spid="2"/>
                                        </p:tgtEl>
                                        <p:attrNameLst>
                                          <p:attrName>ppt_h</p:attrName>
                                        </p:attrNameLst>
                                      </p:cBhvr>
                                      <p:tavLst>
                                        <p:tav tm="0">
                                          <p:val>
                                            <p:fltVal val="0"/>
                                          </p:val>
                                        </p:tav>
                                        <p:tav tm="100000">
                                          <p:val>
                                            <p:strVal val="#ppt_h"/>
                                          </p:val>
                                        </p:tav>
                                      </p:tavLst>
                                    </p:anim>
                                    <p:anim calcmode="lin" valueType="num">
                                      <p:cBhvr>
                                        <p:cTn id="13" dur="300" fill="hold"/>
                                        <p:tgtEl>
                                          <p:spTgt spid="2"/>
                                        </p:tgtEl>
                                        <p:attrNameLst>
                                          <p:attrName>style.rotation</p:attrName>
                                        </p:attrNameLst>
                                      </p:cBhvr>
                                      <p:tavLst>
                                        <p:tav tm="0">
                                          <p:val>
                                            <p:fltVal val="90"/>
                                          </p:val>
                                        </p:tav>
                                        <p:tav tm="100000">
                                          <p:val>
                                            <p:fltVal val="0"/>
                                          </p:val>
                                        </p:tav>
                                      </p:tavLst>
                                    </p:anim>
                                    <p:animEffect transition="in" filter="fade">
                                      <p:cBhvr>
                                        <p:cTn id="14" dur="300"/>
                                        <p:tgtEl>
                                          <p:spTgt spid="2"/>
                                        </p:tgtEl>
                                      </p:cBhvr>
                                    </p:animEffect>
                                  </p:childTnLst>
                                </p:cTn>
                              </p:par>
                            </p:childTnLst>
                          </p:cTn>
                        </p:par>
                        <p:par>
                          <p:cTn id="15" fill="hold">
                            <p:stCondLst>
                              <p:cond delay="10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17"/>
                                        </p:tgtEl>
                                        <p:attrNameLst>
                                          <p:attrName>style.visibility</p:attrName>
                                        </p:attrNameLst>
                                      </p:cBhvr>
                                      <p:to>
                                        <p:strVal val="visible"/>
                                      </p:to>
                                    </p:set>
                                    <p:anim by="(-#ppt_w*2)" calcmode="lin" valueType="num">
                                      <p:cBhvr rctx="PPT">
                                        <p:cTn id="18" dur="150" autoRev="1" fill="hold">
                                          <p:stCondLst>
                                            <p:cond delay="0"/>
                                          </p:stCondLst>
                                        </p:cTn>
                                        <p:tgtEl>
                                          <p:spTgt spid="17"/>
                                        </p:tgtEl>
                                        <p:attrNameLst>
                                          <p:attrName>ppt_w</p:attrName>
                                        </p:attrNameLst>
                                      </p:cBhvr>
                                    </p:anim>
                                    <p:anim by="(#ppt_w*0.50)" calcmode="lin" valueType="num">
                                      <p:cBhvr>
                                        <p:cTn id="19" dur="150" decel="50000" autoRev="1" fill="hold">
                                          <p:stCondLst>
                                            <p:cond delay="0"/>
                                          </p:stCondLst>
                                        </p:cTn>
                                        <p:tgtEl>
                                          <p:spTgt spid="17"/>
                                        </p:tgtEl>
                                        <p:attrNameLst>
                                          <p:attrName>ppt_x</p:attrName>
                                        </p:attrNameLst>
                                      </p:cBhvr>
                                    </p:anim>
                                    <p:anim from="(-#ppt_h/2)" to="(#ppt_y)" calcmode="lin" valueType="num">
                                      <p:cBhvr>
                                        <p:cTn id="20" dur="300" fill="hold">
                                          <p:stCondLst>
                                            <p:cond delay="0"/>
                                          </p:stCondLst>
                                        </p:cTn>
                                        <p:tgtEl>
                                          <p:spTgt spid="17"/>
                                        </p:tgtEl>
                                        <p:attrNameLst>
                                          <p:attrName>ppt_y</p:attrName>
                                        </p:attrNameLst>
                                      </p:cBhvr>
                                    </p:anim>
                                    <p:animRot by="21600000">
                                      <p:cBhvr>
                                        <p:cTn id="21" dur="300" fill="hold">
                                          <p:stCondLst>
                                            <p:cond delay="0"/>
                                          </p:stCondLst>
                                        </p:cTn>
                                        <p:tgtEl>
                                          <p:spTgt spid="17"/>
                                        </p:tgtEl>
                                        <p:attrNameLst>
                                          <p:attrName>r</p:attrName>
                                        </p:attrNameLst>
                                      </p:cBhvr>
                                    </p:animRot>
                                  </p:childTnLst>
                                </p:cTn>
                              </p:par>
                            </p:childTnLst>
                          </p:cTn>
                        </p:par>
                        <p:par>
                          <p:cTn id="22" fill="hold">
                            <p:stCondLst>
                              <p:cond delay="1230"/>
                            </p:stCondLst>
                            <p:childTnLst>
                              <p:par>
                                <p:cTn id="23" presetID="42" presetClass="entr" presetSubtype="0"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par>
                          <p:cTn id="28" fill="hold">
                            <p:stCondLst>
                              <p:cond delay="2230"/>
                            </p:stCondLst>
                            <p:childTnLst>
                              <p:par>
                                <p:cTn id="29" presetID="2" presetClass="entr" presetSubtype="6"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1+#ppt_w/2"/>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par>
                                <p:cTn id="33" presetID="2" presetClass="entr" presetSubtype="6" fill="hold" grpId="0" nodeType="withEffect">
                                  <p:stCondLst>
                                    <p:cond delay="10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1+#ppt_w/2"/>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par>
                                <p:cTn id="37" presetID="2" presetClass="entr" presetSubtype="6" fill="hold" grpId="0" nodeType="withEffect">
                                  <p:stCondLst>
                                    <p:cond delay="20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1+#ppt_w/2"/>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childTnLst>
                          </p:cTn>
                        </p:par>
                        <p:par>
                          <p:cTn id="41" fill="hold">
                            <p:stCondLst>
                              <p:cond delay="2730"/>
                            </p:stCondLst>
                            <p:childTnLst>
                              <p:par>
                                <p:cTn id="42" presetID="22" presetClass="entr" presetSubtype="2" fill="hold" grpId="0" nodeType="after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right)">
                                      <p:cBhvr>
                                        <p:cTn id="44" dur="300"/>
                                        <p:tgtEl>
                                          <p:spTgt spid="16"/>
                                        </p:tgtEl>
                                      </p:cBhvr>
                                    </p:animEffect>
                                  </p:childTnLst>
                                </p:cTn>
                              </p:par>
                              <p:par>
                                <p:cTn id="45" presetID="22" presetClass="entr" presetSubtype="2"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right)">
                                      <p:cBhvr>
                                        <p:cTn id="47" dur="300"/>
                                        <p:tgtEl>
                                          <p:spTgt spid="18"/>
                                        </p:tgtEl>
                                      </p:cBhvr>
                                    </p:animEffect>
                                  </p:childTnLst>
                                </p:cTn>
                              </p:par>
                              <p:par>
                                <p:cTn id="48" presetID="22" presetClass="entr" presetSubtype="2" fill="hold" grpId="0"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right)">
                                      <p:cBhvr>
                                        <p:cTn id="50" dur="300"/>
                                        <p:tgtEl>
                                          <p:spTgt spid="21"/>
                                        </p:tgtEl>
                                      </p:cBhvr>
                                    </p:animEffect>
                                  </p:childTnLst>
                                </p:cTn>
                              </p:par>
                            </p:childTnLst>
                          </p:cTn>
                        </p:par>
                        <p:par>
                          <p:cTn id="51" fill="hold">
                            <p:stCondLst>
                              <p:cond delay="3230"/>
                            </p:stCondLst>
                            <p:childTnLst>
                              <p:par>
                                <p:cTn id="52" presetID="22" presetClass="entr" presetSubtype="8"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left)">
                                      <p:cBhvr>
                                        <p:cTn id="54" dur="500"/>
                                        <p:tgtEl>
                                          <p:spTgt spid="19"/>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left)">
                                      <p:cBhvr>
                                        <p:cTn id="57" dur="500"/>
                                        <p:tgtEl>
                                          <p:spTgt spid="20"/>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wipe(left)">
                                      <p:cBhvr>
                                        <p:cTn id="60" dur="500"/>
                                        <p:tgtEl>
                                          <p:spTgt spid="22"/>
                                        </p:tgtEl>
                                      </p:cBhvr>
                                    </p:animEffect>
                                  </p:childTnLst>
                                </p:cTn>
                              </p:par>
                            </p:childTnLst>
                          </p:cTn>
                        </p:par>
                        <p:par>
                          <p:cTn id="61" fill="hold">
                            <p:stCondLst>
                              <p:cond delay="3730"/>
                            </p:stCondLst>
                            <p:childTnLst>
                              <p:par>
                                <p:cTn id="62" presetID="22" presetClass="entr" presetSubtype="8" fill="hold" grpId="0" nodeType="after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wipe(left)">
                                      <p:cBhvr>
                                        <p:cTn id="64" dur="500"/>
                                        <p:tgtEl>
                                          <p:spTgt spid="29"/>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wipe(left)">
                                      <p:cBhvr>
                                        <p:cTn id="67" dur="500"/>
                                        <p:tgtEl>
                                          <p:spTgt spid="30"/>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wipe(left)">
                                      <p:cBhvr>
                                        <p:cTn id="70" dur="500"/>
                                        <p:tgtEl>
                                          <p:spTgt spid="31"/>
                                        </p:tgtEl>
                                      </p:cBhvr>
                                    </p:animEffect>
                                  </p:childTnLst>
                                </p:cTn>
                              </p:par>
                            </p:childTnLst>
                          </p:cTn>
                        </p:par>
                        <p:par>
                          <p:cTn id="71" fill="hold">
                            <p:stCondLst>
                              <p:cond delay="4230"/>
                            </p:stCondLst>
                            <p:childTnLst>
                              <p:par>
                                <p:cTn id="72" presetID="22" presetClass="entr" presetSubtype="1" fill="hold" grpId="0" nodeType="after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wipe(up)">
                                      <p:cBhvr>
                                        <p:cTn id="74" dur="500"/>
                                        <p:tgtEl>
                                          <p:spTgt spid="32"/>
                                        </p:tgtEl>
                                      </p:cBhvr>
                                    </p:animEffect>
                                  </p:childTnLst>
                                </p:cTn>
                              </p:par>
                              <p:par>
                                <p:cTn id="75" presetID="22" presetClass="entr" presetSubtype="1" fill="hold" grpId="0" nodeType="with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wipe(up)">
                                      <p:cBhvr>
                                        <p:cTn id="77" dur="500"/>
                                        <p:tgtEl>
                                          <p:spTgt spid="34"/>
                                        </p:tgtEl>
                                      </p:cBhvr>
                                    </p:animEffect>
                                  </p:childTnLst>
                                </p:cTn>
                              </p:par>
                              <p:par>
                                <p:cTn id="78" presetID="22" presetClass="entr" presetSubtype="1" fill="hold" grpId="0" nodeType="with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wipe(up)">
                                      <p:cBhvr>
                                        <p:cTn id="80" dur="500"/>
                                        <p:tgtEl>
                                          <p:spTgt spid="35"/>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3"/>
                                        </p:tgtEl>
                                        <p:attrNameLst>
                                          <p:attrName>style.visibility</p:attrName>
                                        </p:attrNameLst>
                                      </p:cBhvr>
                                      <p:to>
                                        <p:strVal val="visible"/>
                                      </p:to>
                                    </p:set>
                                    <p:animEffect transition="in" filter="wipe(left)">
                                      <p:cBhvr>
                                        <p:cTn id="83" dur="500"/>
                                        <p:tgtEl>
                                          <p:spTgt spid="3"/>
                                        </p:tgtEl>
                                      </p:cBhvr>
                                    </p:animEffect>
                                  </p:childTnLst>
                                </p:cTn>
                              </p:par>
                              <p:par>
                                <p:cTn id="84" presetID="22" presetClass="entr" presetSubtype="2" fill="hold" grpId="0" nodeType="withEffect">
                                  <p:stCondLst>
                                    <p:cond delay="0"/>
                                  </p:stCondLst>
                                  <p:childTnLst>
                                    <p:set>
                                      <p:cBhvr>
                                        <p:cTn id="85" dur="1" fill="hold">
                                          <p:stCondLst>
                                            <p:cond delay="0"/>
                                          </p:stCondLst>
                                        </p:cTn>
                                        <p:tgtEl>
                                          <p:spTgt spid="4"/>
                                        </p:tgtEl>
                                        <p:attrNameLst>
                                          <p:attrName>style.visibility</p:attrName>
                                        </p:attrNameLst>
                                      </p:cBhvr>
                                      <p:to>
                                        <p:strVal val="visible"/>
                                      </p:to>
                                    </p:set>
                                    <p:animEffect transition="in" filter="wipe(right)">
                                      <p:cBhvr>
                                        <p:cTn id="86" dur="300"/>
                                        <p:tgtEl>
                                          <p:spTgt spid="4"/>
                                        </p:tgtEl>
                                      </p:cBhvr>
                                    </p:animEffect>
                                  </p:childTnLst>
                                </p:cTn>
                              </p:par>
                              <p:par>
                                <p:cTn id="87" presetID="2" presetClass="entr" presetSubtype="6" fill="hold" grpId="0" nodeType="withEffect">
                                  <p:stCondLst>
                                    <p:cond delay="200"/>
                                  </p:stCondLst>
                                  <p:childTnLst>
                                    <p:set>
                                      <p:cBhvr>
                                        <p:cTn id="88" dur="1" fill="hold">
                                          <p:stCondLst>
                                            <p:cond delay="0"/>
                                          </p:stCondLst>
                                        </p:cTn>
                                        <p:tgtEl>
                                          <p:spTgt spid="5"/>
                                        </p:tgtEl>
                                        <p:attrNameLst>
                                          <p:attrName>style.visibility</p:attrName>
                                        </p:attrNameLst>
                                      </p:cBhvr>
                                      <p:to>
                                        <p:strVal val="visible"/>
                                      </p:to>
                                    </p:set>
                                    <p:anim calcmode="lin" valueType="num">
                                      <p:cBhvr additive="base">
                                        <p:cTn id="89" dur="500" fill="hold"/>
                                        <p:tgtEl>
                                          <p:spTgt spid="5"/>
                                        </p:tgtEl>
                                        <p:attrNameLst>
                                          <p:attrName>ppt_x</p:attrName>
                                        </p:attrNameLst>
                                      </p:cBhvr>
                                      <p:tavLst>
                                        <p:tav tm="0">
                                          <p:val>
                                            <p:strVal val="1+#ppt_w/2"/>
                                          </p:val>
                                        </p:tav>
                                        <p:tav tm="100000">
                                          <p:val>
                                            <p:strVal val="#ppt_x"/>
                                          </p:val>
                                        </p:tav>
                                      </p:tavLst>
                                    </p:anim>
                                    <p:anim calcmode="lin" valueType="num">
                                      <p:cBhvr additive="base">
                                        <p:cTn id="90" dur="500" fill="hold"/>
                                        <p:tgtEl>
                                          <p:spTgt spid="5"/>
                                        </p:tgtEl>
                                        <p:attrNameLst>
                                          <p:attrName>ppt_y</p:attrName>
                                        </p:attrNameLst>
                                      </p:cBhvr>
                                      <p:tavLst>
                                        <p:tav tm="0">
                                          <p:val>
                                            <p:strVal val="1+#ppt_h/2"/>
                                          </p:val>
                                        </p:tav>
                                        <p:tav tm="100000">
                                          <p:val>
                                            <p:strVal val="#ppt_y"/>
                                          </p:val>
                                        </p:tav>
                                      </p:tavLst>
                                    </p:anim>
                                  </p:childTnLst>
                                </p:cTn>
                              </p:par>
                              <p:par>
                                <p:cTn id="91" presetID="22" presetClass="entr" presetSubtype="8" fill="hold" grpId="0" nodeType="withEffect">
                                  <p:stCondLst>
                                    <p:cond delay="0"/>
                                  </p:stCondLst>
                                  <p:childTnLst>
                                    <p:set>
                                      <p:cBhvr>
                                        <p:cTn id="92" dur="1" fill="hold">
                                          <p:stCondLst>
                                            <p:cond delay="0"/>
                                          </p:stCondLst>
                                        </p:cTn>
                                        <p:tgtEl>
                                          <p:spTgt spid="6"/>
                                        </p:tgtEl>
                                        <p:attrNameLst>
                                          <p:attrName>style.visibility</p:attrName>
                                        </p:attrNameLst>
                                      </p:cBhvr>
                                      <p:to>
                                        <p:strVal val="visible"/>
                                      </p:to>
                                    </p:set>
                                    <p:animEffect transition="in" filter="wipe(left)">
                                      <p:cBhvr>
                                        <p:cTn id="93" dur="500"/>
                                        <p:tgtEl>
                                          <p:spTgt spid="6"/>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7"/>
                                        </p:tgtEl>
                                        <p:attrNameLst>
                                          <p:attrName>style.visibility</p:attrName>
                                        </p:attrNameLst>
                                      </p:cBhvr>
                                      <p:to>
                                        <p:strVal val="visible"/>
                                      </p:to>
                                    </p:set>
                                    <p:animEffect transition="in" filter="wipe(up)">
                                      <p:cBhvr>
                                        <p:cTn id="9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 grpId="0" bldLvl="0" animBg="1"/>
      <p:bldP spid="17" grpId="0"/>
      <p:bldP spid="23" grpId="0" bldLvl="0" animBg="1"/>
      <p:bldP spid="12" grpId="0" bldLvl="0" animBg="1"/>
      <p:bldP spid="13" grpId="0" bldLvl="0" animBg="1"/>
      <p:bldP spid="14" grpId="0" bldLvl="0" animBg="1"/>
      <p:bldP spid="15" grpId="0" bldLvl="0" animBg="1"/>
      <p:bldP spid="16" grpId="0" bldLvl="0" animBg="1"/>
      <p:bldP spid="18" grpId="0" bldLvl="0" animBg="1"/>
      <p:bldP spid="19" grpId="0" bldLvl="0" animBg="1"/>
      <p:bldP spid="20" grpId="0" bldLvl="0" animBg="1"/>
      <p:bldP spid="21" grpId="0" bldLvl="0" animBg="1"/>
      <p:bldP spid="22" grpId="0" bldLvl="0" animBg="1"/>
      <p:bldP spid="29" grpId="0"/>
      <p:bldP spid="30" grpId="0"/>
      <p:bldP spid="31" grpId="0"/>
      <p:bldP spid="32" grpId="0"/>
      <p:bldP spid="34" grpId="0"/>
      <p:bldP spid="35" grpId="0"/>
      <p:bldP spid="3" grpId="0" bldLvl="0" animBg="1"/>
      <p:bldP spid="5" grpId="0" bldLvl="0" animBg="1"/>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2" name="矩形 1"/>
          <p:cNvSpPr/>
          <p:nvPr/>
        </p:nvSpPr>
        <p:spPr bwMode="auto">
          <a:xfrm>
            <a:off x="193654" y="207232"/>
            <a:ext cx="215945" cy="53638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06" tIns="45703" rIns="91406" bIns="45703" numCol="1" rtlCol="0" anchor="t" anchorCtr="0" compatLnSpc="1"/>
          <a:lstStyle/>
          <a:p>
            <a:endParaRPr lang="zh-CN" altLang="en-US">
              <a:solidFill>
                <a:srgbClr val="C4261D"/>
              </a:solidFill>
            </a:endParaRPr>
          </a:p>
        </p:txBody>
      </p:sp>
      <p:sp>
        <p:nvSpPr>
          <p:cNvPr id="17" name="TextBox 16"/>
          <p:cNvSpPr txBox="1"/>
          <p:nvPr/>
        </p:nvSpPr>
        <p:spPr>
          <a:xfrm>
            <a:off x="409600" y="189821"/>
            <a:ext cx="6794500" cy="583565"/>
          </a:xfrm>
          <a:prstGeom prst="rect">
            <a:avLst/>
          </a:prstGeom>
          <a:noFill/>
        </p:spPr>
        <p:txBody>
          <a:bodyPr wrap="none" rtlCol="0">
            <a:spAutoFit/>
          </a:bodyPr>
          <a:lstStyle/>
          <a:p>
            <a:r>
              <a:rPr lang="en-US" altLang="zh-CN" sz="3000" b="1" dirty="0" smtClean="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2.1.1</a:t>
            </a:r>
            <a:r>
              <a:rPr lang="zh-CN" altLang="en-US" sz="3200" b="1" dirty="0" smtClean="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审判委员会职能转变取得的成效</a:t>
            </a:r>
            <a:endParaRPr lang="zh-CN" altLang="en-US" sz="3200" b="1" dirty="0" smtClean="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p:txBody>
      </p:sp>
      <p:sp>
        <p:nvSpPr>
          <p:cNvPr id="23" name="Line 7"/>
          <p:cNvSpPr>
            <a:spLocks noChangeShapeType="1"/>
          </p:cNvSpPr>
          <p:nvPr/>
        </p:nvSpPr>
        <p:spPr bwMode="auto">
          <a:xfrm>
            <a:off x="516504" y="743617"/>
            <a:ext cx="10402498" cy="0"/>
          </a:xfrm>
          <a:prstGeom prst="line">
            <a:avLst/>
          </a:prstGeom>
          <a:noFill/>
          <a:ln w="12700" cap="flat">
            <a:solidFill>
              <a:srgbClr val="1D474C"/>
            </a:solidFill>
            <a:prstDash val="solid"/>
            <a:miter lim="800000"/>
          </a:ln>
          <a:extLst>
            <a:ext uri="{909E8E84-426E-40DD-AFC4-6F175D3DCCD1}">
              <a14:hiddenFill xmlns:a14="http://schemas.microsoft.com/office/drawing/2010/main">
                <a:noFill/>
              </a14:hiddenFill>
            </a:ext>
          </a:extLst>
        </p:spPr>
        <p:txBody>
          <a:bodyPr vert="horz" wrap="square" lIns="91406" tIns="45703" rIns="91406" bIns="45703" numCol="1" anchor="t" anchorCtr="0" compatLnSpc="1"/>
          <a:lstStyle/>
          <a:p>
            <a:endParaRPr lang="zh-CN" altLang="en-US"/>
          </a:p>
        </p:txBody>
      </p:sp>
      <p:sp>
        <p:nvSpPr>
          <p:cNvPr id="24" name="Oval 9"/>
          <p:cNvSpPr>
            <a:spLocks noChangeArrowheads="1"/>
          </p:cNvSpPr>
          <p:nvPr/>
        </p:nvSpPr>
        <p:spPr bwMode="auto">
          <a:xfrm>
            <a:off x="625545" y="6590702"/>
            <a:ext cx="221440"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sp>
        <p:nvSpPr>
          <p:cNvPr id="25" name="Oval 10"/>
          <p:cNvSpPr>
            <a:spLocks noChangeArrowheads="1"/>
          </p:cNvSpPr>
          <p:nvPr/>
        </p:nvSpPr>
        <p:spPr bwMode="auto">
          <a:xfrm>
            <a:off x="1017559" y="6590702"/>
            <a:ext cx="219371" cy="221440"/>
          </a:xfrm>
          <a:prstGeom prst="ellipse">
            <a:avLst/>
          </a:prstGeom>
          <a:solidFill>
            <a:srgbClr val="F8F8F8"/>
          </a:solidFill>
          <a:ln>
            <a:noFill/>
          </a:ln>
        </p:spPr>
        <p:txBody>
          <a:bodyPr vert="horz" wrap="square" lIns="91406" tIns="45703" rIns="91406" bIns="45703" numCol="1" anchor="t" anchorCtr="0" compatLnSpc="1"/>
          <a:lstStyle/>
          <a:p>
            <a:endParaRPr lang="zh-CN" altLang="en-US"/>
          </a:p>
        </p:txBody>
      </p:sp>
      <p:sp>
        <p:nvSpPr>
          <p:cNvPr id="26" name="Oval 11"/>
          <p:cNvSpPr>
            <a:spLocks noChangeArrowheads="1"/>
          </p:cNvSpPr>
          <p:nvPr/>
        </p:nvSpPr>
        <p:spPr bwMode="auto">
          <a:xfrm>
            <a:off x="1407504" y="6590702"/>
            <a:ext cx="219371"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sp>
        <p:nvSpPr>
          <p:cNvPr id="27" name="Oval 12"/>
          <p:cNvSpPr>
            <a:spLocks noChangeArrowheads="1"/>
          </p:cNvSpPr>
          <p:nvPr/>
        </p:nvSpPr>
        <p:spPr bwMode="auto">
          <a:xfrm>
            <a:off x="1797449" y="6590702"/>
            <a:ext cx="219371"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sp>
        <p:nvSpPr>
          <p:cNvPr id="28" name="Oval 13"/>
          <p:cNvSpPr>
            <a:spLocks noChangeArrowheads="1"/>
          </p:cNvSpPr>
          <p:nvPr/>
        </p:nvSpPr>
        <p:spPr bwMode="auto">
          <a:xfrm>
            <a:off x="2187395" y="6590702"/>
            <a:ext cx="221440"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pic>
        <p:nvPicPr>
          <p:cNvPr id="3074" name="Picture 2" descr="D:\快盘\WPS上传PPT\简约司法法院\导出\法院.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34881" y="189821"/>
            <a:ext cx="782353" cy="895024"/>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8"/>
          <p:cNvSpPr>
            <a:spLocks noChangeArrowheads="1"/>
          </p:cNvSpPr>
          <p:nvPr/>
        </p:nvSpPr>
        <p:spPr bwMode="auto">
          <a:xfrm>
            <a:off x="625247" y="1991884"/>
            <a:ext cx="10361327" cy="2873597"/>
          </a:xfrm>
          <a:prstGeom prst="rect">
            <a:avLst/>
          </a:prstGeom>
          <a:solidFill>
            <a:schemeClr val="bg2">
              <a:lumMod val="40000"/>
              <a:lumOff val="60000"/>
            </a:schemeClr>
          </a:solidFill>
          <a:ln w="10" cap="flat">
            <a:solidFill>
              <a:schemeClr val="bg2">
                <a:lumMod val="75000"/>
              </a:schemeClr>
            </a:solidFill>
            <a:prstDash val="solid"/>
            <a:miter lim="800000"/>
          </a:ln>
        </p:spPr>
        <p:txBody>
          <a:bodyPr vert="horz" wrap="square" lIns="91406" tIns="45703" rIns="91406" bIns="45703" numCol="1" anchor="t" anchorCtr="0" compatLnSpc="1"/>
          <a:lstStyle/>
          <a:p>
            <a:endParaRPr lang="zh-CN" altLang="en-US">
              <a:solidFill>
                <a:srgbClr val="F8F8F8"/>
              </a:solidFill>
            </a:endParaRPr>
          </a:p>
        </p:txBody>
      </p:sp>
      <p:sp>
        <p:nvSpPr>
          <p:cNvPr id="18" name="Freeform 7"/>
          <p:cNvSpPr/>
          <p:nvPr/>
        </p:nvSpPr>
        <p:spPr bwMode="auto">
          <a:xfrm>
            <a:off x="841068" y="1048580"/>
            <a:ext cx="82520" cy="547314"/>
          </a:xfrm>
          <a:custGeom>
            <a:avLst/>
            <a:gdLst>
              <a:gd name="T0" fmla="*/ 0 w 102"/>
              <a:gd name="T1" fmla="*/ 0 h 474"/>
              <a:gd name="T2" fmla="*/ 102 w 102"/>
              <a:gd name="T3" fmla="*/ 108 h 474"/>
              <a:gd name="T4" fmla="*/ 102 w 102"/>
              <a:gd name="T5" fmla="*/ 474 h 474"/>
              <a:gd name="T6" fmla="*/ 0 w 102"/>
              <a:gd name="T7" fmla="*/ 366 h 474"/>
              <a:gd name="T8" fmla="*/ 0 w 102"/>
              <a:gd name="T9" fmla="*/ 0 h 474"/>
            </a:gdLst>
            <a:ahLst/>
            <a:cxnLst>
              <a:cxn ang="0">
                <a:pos x="T0" y="T1"/>
              </a:cxn>
              <a:cxn ang="0">
                <a:pos x="T2" y="T3"/>
              </a:cxn>
              <a:cxn ang="0">
                <a:pos x="T4" y="T5"/>
              </a:cxn>
              <a:cxn ang="0">
                <a:pos x="T6" y="T7"/>
              </a:cxn>
              <a:cxn ang="0">
                <a:pos x="T8" y="T9"/>
              </a:cxn>
            </a:cxnLst>
            <a:rect l="0" t="0" r="r" b="b"/>
            <a:pathLst>
              <a:path w="102" h="474">
                <a:moveTo>
                  <a:pt x="0" y="0"/>
                </a:moveTo>
                <a:lnTo>
                  <a:pt x="102" y="108"/>
                </a:lnTo>
                <a:lnTo>
                  <a:pt x="102" y="474"/>
                </a:lnTo>
                <a:lnTo>
                  <a:pt x="0" y="366"/>
                </a:lnTo>
                <a:lnTo>
                  <a:pt x="0" y="0"/>
                </a:lnTo>
                <a:close/>
              </a:path>
            </a:pathLst>
          </a:custGeom>
          <a:solidFill>
            <a:schemeClr val="accent2"/>
          </a:solidFill>
          <a:ln>
            <a:noFill/>
          </a:ln>
        </p:spPr>
        <p:txBody>
          <a:bodyPr vert="horz" wrap="square" lIns="91406" tIns="45703" rIns="91406" bIns="45703" numCol="1" anchor="t" anchorCtr="0" compatLnSpc="1"/>
          <a:lstStyle/>
          <a:p>
            <a:endParaRPr lang="zh-CN" altLang="en-US"/>
          </a:p>
        </p:txBody>
      </p:sp>
      <p:sp>
        <p:nvSpPr>
          <p:cNvPr id="19" name="Freeform 9"/>
          <p:cNvSpPr/>
          <p:nvPr/>
        </p:nvSpPr>
        <p:spPr bwMode="auto">
          <a:xfrm>
            <a:off x="841068" y="1066391"/>
            <a:ext cx="4332296" cy="422756"/>
          </a:xfrm>
          <a:custGeom>
            <a:avLst/>
            <a:gdLst>
              <a:gd name="T0" fmla="*/ 0 w 2547"/>
              <a:gd name="T1" fmla="*/ 0 h 366"/>
              <a:gd name="T2" fmla="*/ 2547 w 2547"/>
              <a:gd name="T3" fmla="*/ 0 h 366"/>
              <a:gd name="T4" fmla="*/ 2400 w 2547"/>
              <a:gd name="T5" fmla="*/ 185 h 366"/>
              <a:gd name="T6" fmla="*/ 2547 w 2547"/>
              <a:gd name="T7" fmla="*/ 366 h 366"/>
              <a:gd name="T8" fmla="*/ 0 w 2547"/>
              <a:gd name="T9" fmla="*/ 366 h 366"/>
              <a:gd name="T10" fmla="*/ 0 w 2547"/>
              <a:gd name="T11" fmla="*/ 0 h 366"/>
            </a:gdLst>
            <a:ahLst/>
            <a:cxnLst>
              <a:cxn ang="0">
                <a:pos x="T0" y="T1"/>
              </a:cxn>
              <a:cxn ang="0">
                <a:pos x="T2" y="T3"/>
              </a:cxn>
              <a:cxn ang="0">
                <a:pos x="T4" y="T5"/>
              </a:cxn>
              <a:cxn ang="0">
                <a:pos x="T6" y="T7"/>
              </a:cxn>
              <a:cxn ang="0">
                <a:pos x="T8" y="T9"/>
              </a:cxn>
              <a:cxn ang="0">
                <a:pos x="T10" y="T11"/>
              </a:cxn>
            </a:cxnLst>
            <a:rect l="0" t="0" r="r" b="b"/>
            <a:pathLst>
              <a:path w="2547" h="366">
                <a:moveTo>
                  <a:pt x="0" y="0"/>
                </a:moveTo>
                <a:lnTo>
                  <a:pt x="2547" y="0"/>
                </a:lnTo>
                <a:lnTo>
                  <a:pt x="2400" y="185"/>
                </a:lnTo>
                <a:lnTo>
                  <a:pt x="2547" y="366"/>
                </a:lnTo>
                <a:lnTo>
                  <a:pt x="0" y="366"/>
                </a:lnTo>
                <a:lnTo>
                  <a:pt x="0" y="0"/>
                </a:lnTo>
                <a:close/>
              </a:path>
            </a:pathLst>
          </a:custGeom>
          <a:solidFill>
            <a:schemeClr val="tx1"/>
          </a:solidFill>
          <a:ln>
            <a:noFill/>
          </a:ln>
        </p:spPr>
        <p:txBody>
          <a:bodyPr vert="horz" wrap="square" lIns="91406" tIns="45703" rIns="91406" bIns="45703" numCol="1" anchor="t" anchorCtr="0" compatLnSpc="1"/>
          <a:lstStyle/>
          <a:p>
            <a:endParaRPr lang="zh-CN" altLang="en-US"/>
          </a:p>
        </p:txBody>
      </p:sp>
      <p:sp>
        <p:nvSpPr>
          <p:cNvPr id="29" name="TextBox 28"/>
          <p:cNvSpPr txBox="1"/>
          <p:nvPr/>
        </p:nvSpPr>
        <p:spPr>
          <a:xfrm>
            <a:off x="929301" y="1066542"/>
            <a:ext cx="3738880" cy="398780"/>
          </a:xfrm>
          <a:prstGeom prst="rect">
            <a:avLst/>
          </a:prstGeom>
          <a:noFill/>
        </p:spPr>
        <p:txBody>
          <a:bodyPr wrap="none" rtlCol="0">
            <a:spAutoFit/>
          </a:bodyPr>
          <a:lstStyle/>
          <a:p>
            <a:pPr algn="l"/>
            <a:r>
              <a:rPr lang="zh-CN" altLang="en-US" sz="2000" b="1" dirty="0">
                <a:solidFill>
                  <a:srgbClr val="F8F8F8"/>
                </a:solidFill>
                <a:latin typeface="+mj-ea"/>
                <a:ea typeface="+mj-ea"/>
              </a:rPr>
              <a:t>审判委员会职能转变取得的成效</a:t>
            </a:r>
            <a:endParaRPr lang="zh-CN" altLang="en-US" sz="2000" b="1" dirty="0">
              <a:solidFill>
                <a:srgbClr val="F8F8F8"/>
              </a:solidFill>
              <a:latin typeface="+mj-ea"/>
              <a:ea typeface="+mj-ea"/>
            </a:endParaRPr>
          </a:p>
        </p:txBody>
      </p:sp>
      <p:sp>
        <p:nvSpPr>
          <p:cNvPr id="32" name="TextBox 31"/>
          <p:cNvSpPr txBox="1"/>
          <p:nvPr/>
        </p:nvSpPr>
        <p:spPr>
          <a:xfrm>
            <a:off x="799174" y="2205801"/>
            <a:ext cx="9891599" cy="2306955"/>
          </a:xfrm>
          <a:prstGeom prst="rect">
            <a:avLst/>
          </a:prstGeom>
          <a:noFill/>
        </p:spPr>
        <p:txBody>
          <a:bodyPr wrap="square" rtlCol="0">
            <a:spAutoFit/>
          </a:bodyPr>
          <a:lstStyle/>
          <a:p>
            <a:pPr>
              <a:lnSpc>
                <a:spcPct val="150000"/>
              </a:lnSpc>
            </a:pPr>
            <a:r>
              <a:rPr lang="zh-CN" altLang="en-US" dirty="0">
                <a:solidFill>
                  <a:schemeClr val="accent2"/>
                </a:solidFill>
                <a:latin typeface="+mn-ea"/>
                <a:ea typeface="+mn-ea"/>
              </a:rPr>
              <a:t>    </a:t>
            </a:r>
            <a:r>
              <a:rPr lang="zh-CN" altLang="en-US" dirty="0">
                <a:solidFill>
                  <a:schemeClr val="accent1"/>
                </a:solidFill>
                <a:effectLst>
                  <a:outerShdw blurRad="38100" dist="25400" dir="5400000" algn="ctr" rotWithShape="0">
                    <a:srgbClr val="6E747A">
                      <a:alpha val="43000"/>
                    </a:srgbClr>
                  </a:outerShdw>
                </a:effectLst>
                <a:latin typeface="+mn-ea"/>
                <a:ea typeface="+mn-ea"/>
              </a:rPr>
              <a:t> </a:t>
            </a:r>
            <a:r>
              <a:rPr lang="zh-CN" altLang="en-US" sz="2400" dirty="0">
                <a:solidFill>
                  <a:schemeClr val="accent1"/>
                </a:solidFill>
                <a:effectLst>
                  <a:outerShdw blurRad="38100" dist="25400" dir="5400000" algn="ctr" rotWithShape="0">
                    <a:srgbClr val="6E747A">
                      <a:alpha val="43000"/>
                    </a:srgbClr>
                  </a:outerShdw>
                </a:effectLst>
                <a:latin typeface="+mn-ea"/>
                <a:ea typeface="+mn-ea"/>
              </a:rPr>
              <a:t>通过转变审判委员会工作职能，</a:t>
            </a:r>
            <a:r>
              <a:rPr lang="zh-CN" altLang="en-US" sz="2400" dirty="0">
                <a:solidFill>
                  <a:schemeClr val="accent1"/>
                </a:solidFill>
                <a:effectLst>
                  <a:outerShdw blurRad="38100" dist="25400" dir="5400000" algn="ctr" rotWithShape="0">
                    <a:srgbClr val="6E747A">
                      <a:alpha val="43000"/>
                    </a:srgbClr>
                  </a:outerShdw>
                </a:effectLst>
                <a:latin typeface="+mn-ea"/>
                <a:ea typeface="+mn-ea"/>
                <a:sym typeface="+mn-ea"/>
              </a:rPr>
              <a:t>侧重研究审判执行工作的具体问题，由“个案研究”向“综合指导”转变，</a:t>
            </a:r>
            <a:r>
              <a:rPr lang="en-US" altLang="zh-CN" sz="2400" dirty="0">
                <a:solidFill>
                  <a:schemeClr val="accent1"/>
                </a:solidFill>
                <a:effectLst>
                  <a:outerShdw blurRad="38100" dist="25400" dir="5400000" algn="ctr" rotWithShape="0">
                    <a:srgbClr val="6E747A">
                      <a:alpha val="43000"/>
                    </a:srgbClr>
                  </a:outerShdw>
                </a:effectLst>
                <a:latin typeface="+mn-ea"/>
                <a:ea typeface="+mn-ea"/>
                <a:sym typeface="+mn-ea"/>
              </a:rPr>
              <a:t>2016</a:t>
            </a:r>
            <a:r>
              <a:rPr lang="zh-CN" altLang="en-US" sz="2400" dirty="0">
                <a:solidFill>
                  <a:schemeClr val="accent1"/>
                </a:solidFill>
                <a:effectLst>
                  <a:outerShdw blurRad="38100" dist="25400" dir="5400000" algn="ctr" rotWithShape="0">
                    <a:srgbClr val="6E747A">
                      <a:alpha val="43000"/>
                    </a:srgbClr>
                  </a:outerShdw>
                </a:effectLst>
                <a:latin typeface="+mn-ea"/>
                <a:ea typeface="+mn-ea"/>
                <a:sym typeface="+mn-ea"/>
              </a:rPr>
              <a:t>年</a:t>
            </a:r>
            <a:r>
              <a:rPr lang="zh-CN" altLang="en-US" sz="2400" dirty="0">
                <a:solidFill>
                  <a:schemeClr val="accent1"/>
                </a:solidFill>
                <a:effectLst>
                  <a:outerShdw blurRad="38100" dist="25400" dir="5400000" algn="ctr" rotWithShape="0">
                    <a:srgbClr val="6E747A">
                      <a:alpha val="43000"/>
                    </a:srgbClr>
                  </a:outerShdw>
                </a:effectLst>
                <a:latin typeface="+mn-ea"/>
                <a:ea typeface="+mn-ea"/>
              </a:rPr>
              <a:t>，召开会议数量明显减少，共召开审判委员会 </a:t>
            </a:r>
            <a:r>
              <a:rPr lang="en-US" altLang="zh-CN" sz="2400" dirty="0">
                <a:solidFill>
                  <a:schemeClr val="accent1"/>
                </a:solidFill>
                <a:effectLst>
                  <a:outerShdw blurRad="38100" dist="25400" dir="5400000" algn="ctr" rotWithShape="0">
                    <a:srgbClr val="6E747A">
                      <a:alpha val="43000"/>
                    </a:srgbClr>
                  </a:outerShdw>
                </a:effectLst>
                <a:latin typeface="+mn-ea"/>
                <a:ea typeface="+mn-ea"/>
              </a:rPr>
              <a:t>14</a:t>
            </a:r>
            <a:r>
              <a:rPr lang="zh-CN" altLang="en-US" sz="2400" dirty="0">
                <a:solidFill>
                  <a:schemeClr val="accent1"/>
                </a:solidFill>
                <a:effectLst>
                  <a:outerShdw blurRad="38100" dist="25400" dir="5400000" algn="ctr" rotWithShape="0">
                    <a:srgbClr val="6E747A">
                      <a:alpha val="43000"/>
                    </a:srgbClr>
                  </a:outerShdw>
                </a:effectLst>
                <a:latin typeface="+mn-ea"/>
                <a:ea typeface="+mn-ea"/>
              </a:rPr>
              <a:t>次，与去年同比下降 </a:t>
            </a:r>
            <a:r>
              <a:rPr lang="en-US" altLang="zh-CN" sz="2400" dirty="0">
                <a:solidFill>
                  <a:schemeClr val="accent1"/>
                </a:solidFill>
                <a:effectLst>
                  <a:outerShdw blurRad="38100" dist="25400" dir="5400000" algn="ctr" rotWithShape="0">
                    <a:srgbClr val="6E747A">
                      <a:alpha val="43000"/>
                    </a:srgbClr>
                  </a:outerShdw>
                </a:effectLst>
                <a:latin typeface="+mn-ea"/>
                <a:ea typeface="+mn-ea"/>
              </a:rPr>
              <a:t>30%</a:t>
            </a:r>
            <a:r>
              <a:rPr lang="zh-CN" altLang="en-US" sz="2400" dirty="0">
                <a:solidFill>
                  <a:schemeClr val="accent1"/>
                </a:solidFill>
                <a:effectLst>
                  <a:outerShdw blurRad="38100" dist="25400" dir="5400000" algn="ctr" rotWithShape="0">
                    <a:srgbClr val="6E747A">
                      <a:alpha val="43000"/>
                    </a:srgbClr>
                  </a:outerShdw>
                </a:effectLst>
                <a:latin typeface="+mn-ea"/>
                <a:ea typeface="+mn-ea"/>
              </a:rPr>
              <a:t>。讨论研究案件 </a:t>
            </a:r>
            <a:r>
              <a:rPr lang="en-US" altLang="zh-CN" sz="2400" dirty="0">
                <a:solidFill>
                  <a:schemeClr val="accent1"/>
                </a:solidFill>
                <a:effectLst>
                  <a:outerShdw blurRad="38100" dist="25400" dir="5400000" algn="ctr" rotWithShape="0">
                    <a:srgbClr val="6E747A">
                      <a:alpha val="43000"/>
                    </a:srgbClr>
                  </a:outerShdw>
                </a:effectLst>
                <a:latin typeface="+mn-ea"/>
                <a:ea typeface="+mn-ea"/>
              </a:rPr>
              <a:t>69</a:t>
            </a:r>
            <a:r>
              <a:rPr lang="zh-CN" altLang="en-US" sz="2400" dirty="0">
                <a:solidFill>
                  <a:schemeClr val="accent1"/>
                </a:solidFill>
                <a:effectLst>
                  <a:outerShdw blurRad="38100" dist="25400" dir="5400000" algn="ctr" rotWithShape="0">
                    <a:srgbClr val="6E747A">
                      <a:alpha val="43000"/>
                    </a:srgbClr>
                  </a:outerShdw>
                </a:effectLst>
                <a:latin typeface="+mn-ea"/>
                <a:ea typeface="+mn-ea"/>
              </a:rPr>
              <a:t>件，同比下降</a:t>
            </a:r>
            <a:r>
              <a:rPr lang="en-US" altLang="zh-CN" sz="2400" dirty="0">
                <a:solidFill>
                  <a:schemeClr val="accent1"/>
                </a:solidFill>
                <a:effectLst>
                  <a:outerShdw blurRad="38100" dist="25400" dir="5400000" algn="ctr" rotWithShape="0">
                    <a:srgbClr val="6E747A">
                      <a:alpha val="43000"/>
                    </a:srgbClr>
                  </a:outerShdw>
                </a:effectLst>
                <a:latin typeface="+mn-ea"/>
                <a:ea typeface="+mn-ea"/>
              </a:rPr>
              <a:t>22</a:t>
            </a:r>
            <a:r>
              <a:rPr lang="zh-CN" altLang="en-US" sz="2400" dirty="0">
                <a:solidFill>
                  <a:schemeClr val="accent1"/>
                </a:solidFill>
                <a:effectLst>
                  <a:outerShdw blurRad="38100" dist="25400" dir="5400000" algn="ctr" rotWithShape="0">
                    <a:srgbClr val="6E747A">
                      <a:alpha val="43000"/>
                    </a:srgbClr>
                  </a:outerShdw>
                </a:effectLst>
                <a:latin typeface="+mn-ea"/>
                <a:ea typeface="+mn-ea"/>
              </a:rPr>
              <a:t>%。</a:t>
            </a:r>
            <a:endParaRPr lang="zh-CN" altLang="en-US" sz="2400" dirty="0">
              <a:solidFill>
                <a:schemeClr val="accent1"/>
              </a:solidFill>
              <a:effectLst>
                <a:outerShdw blurRad="38100" dist="25400" dir="5400000" algn="ctr" rotWithShape="0">
                  <a:srgbClr val="6E747A">
                    <a:alpha val="43000"/>
                  </a:srgbClr>
                </a:outerShdw>
              </a:effectLst>
              <a:latin typeface="+mn-ea"/>
              <a:ea typeface="+mn-ea"/>
            </a:endParaRPr>
          </a:p>
        </p:txBody>
      </p:sp>
      <p:sp>
        <p:nvSpPr>
          <p:cNvPr id="3" name="文本框 2"/>
          <p:cNvSpPr txBox="1"/>
          <p:nvPr/>
        </p:nvSpPr>
        <p:spPr>
          <a:xfrm>
            <a:off x="5009116" y="6508897"/>
            <a:ext cx="2623185" cy="368300"/>
          </a:xfrm>
          <a:prstGeom prst="rect">
            <a:avLst/>
          </a:prstGeom>
          <a:noFill/>
        </p:spPr>
        <p:txBody>
          <a:bodyPr wrap="none" rtlCol="0" anchor="t">
            <a:spAutoFit/>
          </a:bodyPr>
          <a:lstStyle/>
          <a:p>
            <a:pPr marL="0" marR="0" lvl="0" indent="0" algn="ctr" defTabSz="914400" rtl="0" eaLnBrk="1" fontAlgn="base" latinLnBrk="0" hangingPunct="1">
              <a:lnSpc>
                <a:spcPct val="100000"/>
              </a:lnSpc>
              <a:spcBef>
                <a:spcPct val="0"/>
              </a:spcBef>
              <a:spcAft>
                <a:spcPct val="0"/>
              </a:spcAft>
              <a:buClrTx/>
              <a:buSzTx/>
              <a:buFontTx/>
              <a:buNone/>
            </a:pPr>
            <a:r>
              <a:rPr 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j-ea"/>
                <a:ea typeface="+mj-ea"/>
                <a:cs typeface="宋体" panose="02010600030101010101" pitchFamily="2" charset="-122"/>
                <a:sym typeface="+mn-ea"/>
              </a:rPr>
              <a:t>第二章、司   法   改   革</a:t>
            </a:r>
            <a:endParaRPr lang="zh-CN" altLang="en-US"/>
          </a:p>
        </p:txBody>
      </p:sp>
    </p:spTree>
  </p:cSld>
  <p:clrMapOvr>
    <a:masterClrMapping/>
  </p:clrMapOvr>
  <p:transition spd="slow" advTm="4963">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right)">
                                      <p:cBhvr>
                                        <p:cTn id="7" dur="300"/>
                                        <p:tgtEl>
                                          <p:spTgt spid="23"/>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300" fill="hold"/>
                                        <p:tgtEl>
                                          <p:spTgt spid="2"/>
                                        </p:tgtEl>
                                        <p:attrNameLst>
                                          <p:attrName>ppt_w</p:attrName>
                                        </p:attrNameLst>
                                      </p:cBhvr>
                                      <p:tavLst>
                                        <p:tav tm="0">
                                          <p:val>
                                            <p:fltVal val="0"/>
                                          </p:val>
                                        </p:tav>
                                        <p:tav tm="100000">
                                          <p:val>
                                            <p:strVal val="#ppt_w"/>
                                          </p:val>
                                        </p:tav>
                                      </p:tavLst>
                                    </p:anim>
                                    <p:anim calcmode="lin" valueType="num">
                                      <p:cBhvr>
                                        <p:cTn id="12" dur="300" fill="hold"/>
                                        <p:tgtEl>
                                          <p:spTgt spid="2"/>
                                        </p:tgtEl>
                                        <p:attrNameLst>
                                          <p:attrName>ppt_h</p:attrName>
                                        </p:attrNameLst>
                                      </p:cBhvr>
                                      <p:tavLst>
                                        <p:tav tm="0">
                                          <p:val>
                                            <p:fltVal val="0"/>
                                          </p:val>
                                        </p:tav>
                                        <p:tav tm="100000">
                                          <p:val>
                                            <p:strVal val="#ppt_h"/>
                                          </p:val>
                                        </p:tav>
                                      </p:tavLst>
                                    </p:anim>
                                    <p:anim calcmode="lin" valueType="num">
                                      <p:cBhvr>
                                        <p:cTn id="13" dur="300" fill="hold"/>
                                        <p:tgtEl>
                                          <p:spTgt spid="2"/>
                                        </p:tgtEl>
                                        <p:attrNameLst>
                                          <p:attrName>style.rotation</p:attrName>
                                        </p:attrNameLst>
                                      </p:cBhvr>
                                      <p:tavLst>
                                        <p:tav tm="0">
                                          <p:val>
                                            <p:fltVal val="90"/>
                                          </p:val>
                                        </p:tav>
                                        <p:tav tm="100000">
                                          <p:val>
                                            <p:fltVal val="0"/>
                                          </p:val>
                                        </p:tav>
                                      </p:tavLst>
                                    </p:anim>
                                    <p:animEffect transition="in" filter="fade">
                                      <p:cBhvr>
                                        <p:cTn id="14" dur="300"/>
                                        <p:tgtEl>
                                          <p:spTgt spid="2"/>
                                        </p:tgtEl>
                                      </p:cBhvr>
                                    </p:animEffect>
                                  </p:childTnLst>
                                </p:cTn>
                              </p:par>
                            </p:childTnLst>
                          </p:cTn>
                        </p:par>
                        <p:par>
                          <p:cTn id="15" fill="hold">
                            <p:stCondLst>
                              <p:cond delay="10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17"/>
                                        </p:tgtEl>
                                        <p:attrNameLst>
                                          <p:attrName>style.visibility</p:attrName>
                                        </p:attrNameLst>
                                      </p:cBhvr>
                                      <p:to>
                                        <p:strVal val="visible"/>
                                      </p:to>
                                    </p:set>
                                    <p:anim by="(-#ppt_w*2)" calcmode="lin" valueType="num">
                                      <p:cBhvr rctx="PPT">
                                        <p:cTn id="18" dur="150" autoRev="1" fill="hold">
                                          <p:stCondLst>
                                            <p:cond delay="0"/>
                                          </p:stCondLst>
                                        </p:cTn>
                                        <p:tgtEl>
                                          <p:spTgt spid="17"/>
                                        </p:tgtEl>
                                        <p:attrNameLst>
                                          <p:attrName>ppt_w</p:attrName>
                                        </p:attrNameLst>
                                      </p:cBhvr>
                                    </p:anim>
                                    <p:anim by="(#ppt_w*0.50)" calcmode="lin" valueType="num">
                                      <p:cBhvr>
                                        <p:cTn id="19" dur="150" decel="50000" autoRev="1" fill="hold">
                                          <p:stCondLst>
                                            <p:cond delay="0"/>
                                          </p:stCondLst>
                                        </p:cTn>
                                        <p:tgtEl>
                                          <p:spTgt spid="17"/>
                                        </p:tgtEl>
                                        <p:attrNameLst>
                                          <p:attrName>ppt_x</p:attrName>
                                        </p:attrNameLst>
                                      </p:cBhvr>
                                    </p:anim>
                                    <p:anim from="(-#ppt_h/2)" to="(#ppt_y)" calcmode="lin" valueType="num">
                                      <p:cBhvr>
                                        <p:cTn id="20" dur="300" fill="hold">
                                          <p:stCondLst>
                                            <p:cond delay="0"/>
                                          </p:stCondLst>
                                        </p:cTn>
                                        <p:tgtEl>
                                          <p:spTgt spid="17"/>
                                        </p:tgtEl>
                                        <p:attrNameLst>
                                          <p:attrName>ppt_y</p:attrName>
                                        </p:attrNameLst>
                                      </p:cBhvr>
                                    </p:anim>
                                    <p:animRot by="21600000">
                                      <p:cBhvr>
                                        <p:cTn id="21" dur="300" fill="hold">
                                          <p:stCondLst>
                                            <p:cond delay="0"/>
                                          </p:stCondLst>
                                        </p:cTn>
                                        <p:tgtEl>
                                          <p:spTgt spid="17"/>
                                        </p:tgtEl>
                                        <p:attrNameLst>
                                          <p:attrName>r</p:attrName>
                                        </p:attrNameLst>
                                      </p:cBhvr>
                                    </p:animRot>
                                  </p:childTnLst>
                                </p:cTn>
                              </p:par>
                            </p:childTnLst>
                          </p:cTn>
                        </p:par>
                        <p:par>
                          <p:cTn id="22" fill="hold">
                            <p:stCondLst>
                              <p:cond delay="1440"/>
                            </p:stCondLst>
                            <p:childTnLst>
                              <p:par>
                                <p:cTn id="23" presetID="2" presetClass="entr" presetSubtype="6"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1+#ppt_w/2"/>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par>
                                <p:cTn id="27" presetID="22" presetClass="entr" presetSubtype="2"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right)">
                                      <p:cBhvr>
                                        <p:cTn id="29" dur="300"/>
                                        <p:tgtEl>
                                          <p:spTgt spid="18"/>
                                        </p:tgtEl>
                                      </p:cBhvr>
                                    </p:animEffect>
                                  </p:childTnLst>
                                </p:cTn>
                              </p:par>
                            </p:childTnLst>
                          </p:cTn>
                        </p:par>
                        <p:par>
                          <p:cTn id="30" fill="hold">
                            <p:stCondLst>
                              <p:cond delay="1940"/>
                            </p:stCondLst>
                            <p:childTnLst>
                              <p:par>
                                <p:cTn id="31" presetID="22" presetClass="entr" presetSubtype="8"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left)">
                                      <p:cBhvr>
                                        <p:cTn id="33" dur="500"/>
                                        <p:tgtEl>
                                          <p:spTgt spid="19"/>
                                        </p:tgtEl>
                                      </p:cBhvr>
                                    </p:animEffect>
                                  </p:childTnLst>
                                </p:cTn>
                              </p:par>
                            </p:childTnLst>
                          </p:cTn>
                        </p:par>
                        <p:par>
                          <p:cTn id="34" fill="hold">
                            <p:stCondLst>
                              <p:cond delay="2440"/>
                            </p:stCondLst>
                            <p:childTnLst>
                              <p:par>
                                <p:cTn id="35" presetID="22" presetClass="entr" presetSubtype="8" fill="hold" grpId="0" nodeType="after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wipe(left)">
                                      <p:cBhvr>
                                        <p:cTn id="37" dur="500"/>
                                        <p:tgtEl>
                                          <p:spTgt spid="29"/>
                                        </p:tgtEl>
                                      </p:cBhvr>
                                    </p:animEffect>
                                  </p:childTnLst>
                                </p:cTn>
                              </p:par>
                            </p:childTnLst>
                          </p:cTn>
                        </p:par>
                        <p:par>
                          <p:cTn id="38" fill="hold">
                            <p:stCondLst>
                              <p:cond delay="2940"/>
                            </p:stCondLst>
                            <p:childTnLst>
                              <p:par>
                                <p:cTn id="39" presetID="22" presetClass="entr" presetSubtype="1" fill="hold" grpId="0" nodeType="after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wipe(up)">
                                      <p:cBhvr>
                                        <p:cTn id="4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17" grpId="0"/>
      <p:bldP spid="23" grpId="0" bldLvl="0" animBg="1"/>
      <p:bldP spid="15" grpId="0" bldLvl="0" animBg="1"/>
      <p:bldP spid="18" grpId="0" bldLvl="0" animBg="1"/>
      <p:bldP spid="19" grpId="0" bldLvl="0" animBg="1"/>
      <p:bldP spid="29"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Freeform 7"/>
          <p:cNvSpPr/>
          <p:nvPr/>
        </p:nvSpPr>
        <p:spPr bwMode="auto">
          <a:xfrm>
            <a:off x="6804084" y="900717"/>
            <a:ext cx="5419654" cy="5480592"/>
          </a:xfrm>
          <a:custGeom>
            <a:avLst/>
            <a:gdLst>
              <a:gd name="T0" fmla="*/ 1952 w 4262"/>
              <a:gd name="T1" fmla="*/ 0 h 3903"/>
              <a:gd name="T2" fmla="*/ 3865 w 4262"/>
              <a:gd name="T3" fmla="*/ 1566 h 3903"/>
              <a:gd name="T4" fmla="*/ 3876 w 4262"/>
              <a:gd name="T5" fmla="*/ 1574 h 3903"/>
              <a:gd name="T6" fmla="*/ 4047 w 4262"/>
              <a:gd name="T7" fmla="*/ 1731 h 3903"/>
              <a:gd name="T8" fmla="*/ 4213 w 4262"/>
              <a:gd name="T9" fmla="*/ 1884 h 3903"/>
              <a:gd name="T10" fmla="*/ 4217 w 4262"/>
              <a:gd name="T11" fmla="*/ 2016 h 3903"/>
              <a:gd name="T12" fmla="*/ 4047 w 4262"/>
              <a:gd name="T13" fmla="*/ 2173 h 3903"/>
              <a:gd name="T14" fmla="*/ 3880 w 4262"/>
              <a:gd name="T15" fmla="*/ 2326 h 3903"/>
              <a:gd name="T16" fmla="*/ 3865 w 4262"/>
              <a:gd name="T17" fmla="*/ 2337 h 3903"/>
              <a:gd name="T18" fmla="*/ 1952 w 4262"/>
              <a:gd name="T19" fmla="*/ 3903 h 3903"/>
              <a:gd name="T20" fmla="*/ 0 w 4262"/>
              <a:gd name="T21" fmla="*/ 1951 h 3903"/>
              <a:gd name="T22" fmla="*/ 1952 w 4262"/>
              <a:gd name="T23" fmla="*/ 0 h 3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62" h="3903">
                <a:moveTo>
                  <a:pt x="1952" y="0"/>
                </a:moveTo>
                <a:cubicBezTo>
                  <a:pt x="2897" y="0"/>
                  <a:pt x="3686" y="673"/>
                  <a:pt x="3865" y="1566"/>
                </a:cubicBezTo>
                <a:cubicBezTo>
                  <a:pt x="3868" y="1568"/>
                  <a:pt x="3872" y="1571"/>
                  <a:pt x="3876" y="1574"/>
                </a:cubicBezTo>
                <a:lnTo>
                  <a:pt x="4047" y="1731"/>
                </a:lnTo>
                <a:cubicBezTo>
                  <a:pt x="4102" y="1782"/>
                  <a:pt x="4158" y="1833"/>
                  <a:pt x="4213" y="1884"/>
                </a:cubicBezTo>
                <a:cubicBezTo>
                  <a:pt x="4262" y="1933"/>
                  <a:pt x="4257" y="1976"/>
                  <a:pt x="4217" y="2016"/>
                </a:cubicBezTo>
                <a:lnTo>
                  <a:pt x="4047" y="2173"/>
                </a:lnTo>
                <a:cubicBezTo>
                  <a:pt x="3991" y="2224"/>
                  <a:pt x="3935" y="2275"/>
                  <a:pt x="3880" y="2326"/>
                </a:cubicBezTo>
                <a:cubicBezTo>
                  <a:pt x="3874" y="2331"/>
                  <a:pt x="3869" y="2334"/>
                  <a:pt x="3865" y="2337"/>
                </a:cubicBezTo>
                <a:cubicBezTo>
                  <a:pt x="3686" y="3230"/>
                  <a:pt x="2897" y="3903"/>
                  <a:pt x="1952" y="3903"/>
                </a:cubicBezTo>
                <a:cubicBezTo>
                  <a:pt x="874" y="3903"/>
                  <a:pt x="0" y="3029"/>
                  <a:pt x="0" y="1951"/>
                </a:cubicBezTo>
                <a:cubicBezTo>
                  <a:pt x="0" y="874"/>
                  <a:pt x="874" y="0"/>
                  <a:pt x="1952" y="0"/>
                </a:cubicBezTo>
                <a:close/>
              </a:path>
            </a:pathLst>
          </a:custGeom>
          <a:solidFill>
            <a:schemeClr val="bg2">
              <a:lumMod val="40000"/>
              <a:lumOff val="60000"/>
            </a:schemeClr>
          </a:solidFill>
          <a:ln w="10" cap="flat">
            <a:solidFill>
              <a:schemeClr val="bg2">
                <a:lumMod val="75000"/>
              </a:schemeClr>
            </a:solidFill>
            <a:prstDash val="solid"/>
            <a:miter lim="800000"/>
          </a:ln>
        </p:spPr>
        <p:txBody>
          <a:bodyPr vert="horz" wrap="square" lIns="91406" tIns="45703" rIns="91406" bIns="45703" numCol="1" anchor="t" anchorCtr="0" compatLnSpc="1"/>
          <a:lstStyle/>
          <a:p>
            <a:endParaRPr lang="zh-CN" altLang="en-US">
              <a:solidFill>
                <a:schemeClr val="accent1"/>
              </a:solidFill>
            </a:endParaRPr>
          </a:p>
        </p:txBody>
      </p:sp>
      <p:sp>
        <p:nvSpPr>
          <p:cNvPr id="3" name="Freeform 7"/>
          <p:cNvSpPr/>
          <p:nvPr/>
        </p:nvSpPr>
        <p:spPr bwMode="auto">
          <a:xfrm>
            <a:off x="-62207" y="842318"/>
            <a:ext cx="5419654" cy="5480592"/>
          </a:xfrm>
          <a:custGeom>
            <a:avLst/>
            <a:gdLst>
              <a:gd name="T0" fmla="*/ 1952 w 4262"/>
              <a:gd name="T1" fmla="*/ 0 h 3903"/>
              <a:gd name="T2" fmla="*/ 3865 w 4262"/>
              <a:gd name="T3" fmla="*/ 1566 h 3903"/>
              <a:gd name="T4" fmla="*/ 3876 w 4262"/>
              <a:gd name="T5" fmla="*/ 1574 h 3903"/>
              <a:gd name="T6" fmla="*/ 4047 w 4262"/>
              <a:gd name="T7" fmla="*/ 1731 h 3903"/>
              <a:gd name="T8" fmla="*/ 4213 w 4262"/>
              <a:gd name="T9" fmla="*/ 1884 h 3903"/>
              <a:gd name="T10" fmla="*/ 4217 w 4262"/>
              <a:gd name="T11" fmla="*/ 2016 h 3903"/>
              <a:gd name="T12" fmla="*/ 4047 w 4262"/>
              <a:gd name="T13" fmla="*/ 2173 h 3903"/>
              <a:gd name="T14" fmla="*/ 3880 w 4262"/>
              <a:gd name="T15" fmla="*/ 2326 h 3903"/>
              <a:gd name="T16" fmla="*/ 3865 w 4262"/>
              <a:gd name="T17" fmla="*/ 2337 h 3903"/>
              <a:gd name="T18" fmla="*/ 1952 w 4262"/>
              <a:gd name="T19" fmla="*/ 3903 h 3903"/>
              <a:gd name="T20" fmla="*/ 0 w 4262"/>
              <a:gd name="T21" fmla="*/ 1951 h 3903"/>
              <a:gd name="T22" fmla="*/ 1952 w 4262"/>
              <a:gd name="T23" fmla="*/ 0 h 3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62" h="3903">
                <a:moveTo>
                  <a:pt x="1952" y="0"/>
                </a:moveTo>
                <a:cubicBezTo>
                  <a:pt x="2897" y="0"/>
                  <a:pt x="3686" y="673"/>
                  <a:pt x="3865" y="1566"/>
                </a:cubicBezTo>
                <a:cubicBezTo>
                  <a:pt x="3868" y="1568"/>
                  <a:pt x="3872" y="1571"/>
                  <a:pt x="3876" y="1574"/>
                </a:cubicBezTo>
                <a:lnTo>
                  <a:pt x="4047" y="1731"/>
                </a:lnTo>
                <a:cubicBezTo>
                  <a:pt x="4102" y="1782"/>
                  <a:pt x="4158" y="1833"/>
                  <a:pt x="4213" y="1884"/>
                </a:cubicBezTo>
                <a:cubicBezTo>
                  <a:pt x="4262" y="1933"/>
                  <a:pt x="4257" y="1976"/>
                  <a:pt x="4217" y="2016"/>
                </a:cubicBezTo>
                <a:lnTo>
                  <a:pt x="4047" y="2173"/>
                </a:lnTo>
                <a:cubicBezTo>
                  <a:pt x="3991" y="2224"/>
                  <a:pt x="3935" y="2275"/>
                  <a:pt x="3880" y="2326"/>
                </a:cubicBezTo>
                <a:cubicBezTo>
                  <a:pt x="3874" y="2331"/>
                  <a:pt x="3869" y="2334"/>
                  <a:pt x="3865" y="2337"/>
                </a:cubicBezTo>
                <a:cubicBezTo>
                  <a:pt x="3686" y="3230"/>
                  <a:pt x="2897" y="3903"/>
                  <a:pt x="1952" y="3903"/>
                </a:cubicBezTo>
                <a:cubicBezTo>
                  <a:pt x="874" y="3903"/>
                  <a:pt x="0" y="3029"/>
                  <a:pt x="0" y="1951"/>
                </a:cubicBezTo>
                <a:cubicBezTo>
                  <a:pt x="0" y="874"/>
                  <a:pt x="874" y="0"/>
                  <a:pt x="1952" y="0"/>
                </a:cubicBezTo>
                <a:close/>
              </a:path>
            </a:pathLst>
          </a:custGeom>
          <a:solidFill>
            <a:schemeClr val="bg2">
              <a:lumMod val="40000"/>
              <a:lumOff val="60000"/>
            </a:schemeClr>
          </a:solidFill>
          <a:ln w="10" cap="flat">
            <a:solidFill>
              <a:schemeClr val="bg2">
                <a:lumMod val="75000"/>
              </a:schemeClr>
            </a:solidFill>
            <a:prstDash val="solid"/>
            <a:miter lim="800000"/>
          </a:ln>
        </p:spPr>
        <p:txBody>
          <a:bodyPr vert="horz" wrap="square" lIns="91406" tIns="45703" rIns="91406" bIns="45703" numCol="1" anchor="t" anchorCtr="0" compatLnSpc="1"/>
          <a:lstStyle/>
          <a:p>
            <a:endParaRPr lang="zh-CN" altLang="en-US">
              <a:solidFill>
                <a:schemeClr val="accent1"/>
              </a:solidFill>
            </a:endParaRPr>
          </a:p>
        </p:txBody>
      </p:sp>
      <p:sp>
        <p:nvSpPr>
          <p:cNvPr id="2" name="矩形 1"/>
          <p:cNvSpPr/>
          <p:nvPr/>
        </p:nvSpPr>
        <p:spPr bwMode="auto">
          <a:xfrm>
            <a:off x="193654" y="207232"/>
            <a:ext cx="215945" cy="53638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06" tIns="45703" rIns="91406" bIns="45703" numCol="1" rtlCol="0" anchor="t" anchorCtr="0" compatLnSpc="1"/>
          <a:lstStyle/>
          <a:p>
            <a:endParaRPr lang="zh-CN" altLang="en-US">
              <a:solidFill>
                <a:srgbClr val="C4261D"/>
              </a:solidFill>
            </a:endParaRPr>
          </a:p>
        </p:txBody>
      </p:sp>
      <p:sp>
        <p:nvSpPr>
          <p:cNvPr id="17" name="TextBox 16"/>
          <p:cNvSpPr txBox="1"/>
          <p:nvPr/>
        </p:nvSpPr>
        <p:spPr>
          <a:xfrm>
            <a:off x="409600" y="189821"/>
            <a:ext cx="3428365" cy="553085"/>
          </a:xfrm>
          <a:prstGeom prst="rect">
            <a:avLst/>
          </a:prstGeom>
          <a:noFill/>
        </p:spPr>
        <p:txBody>
          <a:bodyPr wrap="none" rtlCol="0">
            <a:spAutoFit/>
          </a:bodyPr>
          <a:lstStyle/>
          <a:p>
            <a:pPr algn="l"/>
            <a:r>
              <a:rPr lang="en-US" altLang="zh-CN" sz="3000" b="1"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2.1</a:t>
            </a:r>
            <a:r>
              <a:rPr lang="zh-CN" altLang="en-US" sz="3000" b="1"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审判权运行情况</a:t>
            </a:r>
            <a:endParaRPr lang="zh-CN" altLang="en-US" sz="3000" b="1"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p:txBody>
      </p:sp>
      <p:sp>
        <p:nvSpPr>
          <p:cNvPr id="23" name="Line 7"/>
          <p:cNvSpPr>
            <a:spLocks noChangeShapeType="1"/>
          </p:cNvSpPr>
          <p:nvPr/>
        </p:nvSpPr>
        <p:spPr bwMode="auto">
          <a:xfrm>
            <a:off x="516504" y="743617"/>
            <a:ext cx="10402498" cy="0"/>
          </a:xfrm>
          <a:prstGeom prst="line">
            <a:avLst/>
          </a:prstGeom>
          <a:noFill/>
          <a:ln w="12700" cap="flat">
            <a:solidFill>
              <a:srgbClr val="1D474C"/>
            </a:solidFill>
            <a:prstDash val="solid"/>
            <a:miter lim="800000"/>
          </a:ln>
          <a:extLst>
            <a:ext uri="{909E8E84-426E-40DD-AFC4-6F175D3DCCD1}">
              <a14:hiddenFill xmlns:a14="http://schemas.microsoft.com/office/drawing/2010/main">
                <a:noFill/>
              </a14:hiddenFill>
            </a:ext>
          </a:extLst>
        </p:spPr>
        <p:txBody>
          <a:bodyPr vert="horz" wrap="square" lIns="91406" tIns="45703" rIns="91406" bIns="45703" numCol="1" anchor="t" anchorCtr="0" compatLnSpc="1"/>
          <a:lstStyle/>
          <a:p>
            <a:endParaRPr lang="zh-CN" altLang="en-US"/>
          </a:p>
        </p:txBody>
      </p:sp>
      <p:sp>
        <p:nvSpPr>
          <p:cNvPr id="24" name="Oval 9"/>
          <p:cNvSpPr>
            <a:spLocks noChangeArrowheads="1"/>
          </p:cNvSpPr>
          <p:nvPr/>
        </p:nvSpPr>
        <p:spPr bwMode="auto">
          <a:xfrm>
            <a:off x="625545" y="6590702"/>
            <a:ext cx="221440"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sp>
        <p:nvSpPr>
          <p:cNvPr id="25" name="Oval 10"/>
          <p:cNvSpPr>
            <a:spLocks noChangeArrowheads="1"/>
          </p:cNvSpPr>
          <p:nvPr/>
        </p:nvSpPr>
        <p:spPr bwMode="auto">
          <a:xfrm>
            <a:off x="1400324" y="6590702"/>
            <a:ext cx="219371" cy="221440"/>
          </a:xfrm>
          <a:prstGeom prst="ellipse">
            <a:avLst/>
          </a:prstGeom>
          <a:solidFill>
            <a:srgbClr val="F8F8F8"/>
          </a:solidFill>
          <a:ln>
            <a:noFill/>
          </a:ln>
        </p:spPr>
        <p:txBody>
          <a:bodyPr vert="horz" wrap="square" lIns="91406" tIns="45703" rIns="91406" bIns="45703" numCol="1" anchor="t" anchorCtr="0" compatLnSpc="1"/>
          <a:lstStyle/>
          <a:p>
            <a:endParaRPr lang="zh-CN" altLang="en-US"/>
          </a:p>
        </p:txBody>
      </p:sp>
      <p:sp>
        <p:nvSpPr>
          <p:cNvPr id="26" name="Oval 11"/>
          <p:cNvSpPr>
            <a:spLocks noChangeArrowheads="1"/>
          </p:cNvSpPr>
          <p:nvPr/>
        </p:nvSpPr>
        <p:spPr bwMode="auto">
          <a:xfrm>
            <a:off x="1003791" y="6590702"/>
            <a:ext cx="219371"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sp>
        <p:nvSpPr>
          <p:cNvPr id="27" name="Oval 12"/>
          <p:cNvSpPr>
            <a:spLocks noChangeArrowheads="1"/>
          </p:cNvSpPr>
          <p:nvPr/>
        </p:nvSpPr>
        <p:spPr bwMode="auto">
          <a:xfrm>
            <a:off x="1797449" y="6590702"/>
            <a:ext cx="219371"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sp>
        <p:nvSpPr>
          <p:cNvPr id="28" name="Oval 13"/>
          <p:cNvSpPr>
            <a:spLocks noChangeArrowheads="1"/>
          </p:cNvSpPr>
          <p:nvPr/>
        </p:nvSpPr>
        <p:spPr bwMode="auto">
          <a:xfrm>
            <a:off x="2187395" y="6590702"/>
            <a:ext cx="221440"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sp>
        <p:nvSpPr>
          <p:cNvPr id="33" name="Rectangle 19"/>
          <p:cNvSpPr>
            <a:spLocks noChangeArrowheads="1"/>
          </p:cNvSpPr>
          <p:nvPr/>
        </p:nvSpPr>
        <p:spPr bwMode="auto">
          <a:xfrm>
            <a:off x="5232377" y="6591095"/>
            <a:ext cx="2837985" cy="55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j-ea"/>
                <a:ea typeface="+mj-ea"/>
                <a:cs typeface="宋体" panose="02010600030101010101" pitchFamily="2" charset="-122"/>
                <a:sym typeface="+mn-ea"/>
              </a:rPr>
              <a:t>第二章、司   法   改   革</a:t>
            </a:r>
            <a:endParaRPr lang="zh-CN" altLang="en-US"/>
          </a:p>
          <a:p>
            <a:pPr marL="0" marR="0" lvl="0" indent="0" algn="ctr" defTabSz="914400" rtl="0" eaLnBrk="1" fontAlgn="base" latinLnBrk="0" hangingPunct="1">
              <a:lnSpc>
                <a:spcPct val="100000"/>
              </a:lnSpc>
              <a:spcBef>
                <a:spcPct val="0"/>
              </a:spcBef>
              <a:spcAft>
                <a:spcPct val="0"/>
              </a:spcAft>
              <a:buClrTx/>
              <a:buSzTx/>
              <a:buFontTx/>
              <a:buNone/>
            </a:pPr>
            <a:endParaRPr kumimoji="0" lang="zh-CN" b="1" i="0" u="none" strike="noStrike" cap="none" normalizeH="0" baseline="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j-ea"/>
              <a:ea typeface="+mj-ea"/>
              <a:cs typeface="宋体" panose="02010600030101010101" pitchFamily="2" charset="-122"/>
            </a:endParaRPr>
          </a:p>
        </p:txBody>
      </p:sp>
      <p:pic>
        <p:nvPicPr>
          <p:cNvPr id="3074" name="Picture 2" descr="D:\快盘\WPS上传PPT\简约司法法院\导出\法院.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34881" y="189821"/>
            <a:ext cx="782353" cy="895024"/>
          </a:xfrm>
          <a:prstGeom prst="rect">
            <a:avLst/>
          </a:prstGeom>
          <a:noFill/>
          <a:extLst>
            <a:ext uri="{909E8E84-426E-40DD-AFC4-6F175D3DCCD1}">
              <a14:hiddenFill xmlns:a14="http://schemas.microsoft.com/office/drawing/2010/main">
                <a:solidFill>
                  <a:srgbClr val="FFFFFF"/>
                </a:solidFill>
              </a14:hiddenFill>
            </a:ext>
          </a:extLst>
        </p:spPr>
      </p:pic>
      <p:sp>
        <p:nvSpPr>
          <p:cNvPr id="59" name="Freeform 7"/>
          <p:cNvSpPr/>
          <p:nvPr/>
        </p:nvSpPr>
        <p:spPr bwMode="auto">
          <a:xfrm>
            <a:off x="3491862" y="842953"/>
            <a:ext cx="5419654" cy="5480592"/>
          </a:xfrm>
          <a:custGeom>
            <a:avLst/>
            <a:gdLst>
              <a:gd name="T0" fmla="*/ 1952 w 4262"/>
              <a:gd name="T1" fmla="*/ 0 h 3903"/>
              <a:gd name="T2" fmla="*/ 3865 w 4262"/>
              <a:gd name="T3" fmla="*/ 1566 h 3903"/>
              <a:gd name="T4" fmla="*/ 3876 w 4262"/>
              <a:gd name="T5" fmla="*/ 1574 h 3903"/>
              <a:gd name="T6" fmla="*/ 4047 w 4262"/>
              <a:gd name="T7" fmla="*/ 1731 h 3903"/>
              <a:gd name="T8" fmla="*/ 4213 w 4262"/>
              <a:gd name="T9" fmla="*/ 1884 h 3903"/>
              <a:gd name="T10" fmla="*/ 4217 w 4262"/>
              <a:gd name="T11" fmla="*/ 2016 h 3903"/>
              <a:gd name="T12" fmla="*/ 4047 w 4262"/>
              <a:gd name="T13" fmla="*/ 2173 h 3903"/>
              <a:gd name="T14" fmla="*/ 3880 w 4262"/>
              <a:gd name="T15" fmla="*/ 2326 h 3903"/>
              <a:gd name="T16" fmla="*/ 3865 w 4262"/>
              <a:gd name="T17" fmla="*/ 2337 h 3903"/>
              <a:gd name="T18" fmla="*/ 1952 w 4262"/>
              <a:gd name="T19" fmla="*/ 3903 h 3903"/>
              <a:gd name="T20" fmla="*/ 0 w 4262"/>
              <a:gd name="T21" fmla="*/ 1951 h 3903"/>
              <a:gd name="T22" fmla="*/ 1952 w 4262"/>
              <a:gd name="T23" fmla="*/ 0 h 3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62" h="3903">
                <a:moveTo>
                  <a:pt x="1952" y="0"/>
                </a:moveTo>
                <a:cubicBezTo>
                  <a:pt x="2897" y="0"/>
                  <a:pt x="3686" y="673"/>
                  <a:pt x="3865" y="1566"/>
                </a:cubicBezTo>
                <a:cubicBezTo>
                  <a:pt x="3868" y="1568"/>
                  <a:pt x="3872" y="1571"/>
                  <a:pt x="3876" y="1574"/>
                </a:cubicBezTo>
                <a:lnTo>
                  <a:pt x="4047" y="1731"/>
                </a:lnTo>
                <a:cubicBezTo>
                  <a:pt x="4102" y="1782"/>
                  <a:pt x="4158" y="1833"/>
                  <a:pt x="4213" y="1884"/>
                </a:cubicBezTo>
                <a:cubicBezTo>
                  <a:pt x="4262" y="1933"/>
                  <a:pt x="4257" y="1976"/>
                  <a:pt x="4217" y="2016"/>
                </a:cubicBezTo>
                <a:lnTo>
                  <a:pt x="4047" y="2173"/>
                </a:lnTo>
                <a:cubicBezTo>
                  <a:pt x="3991" y="2224"/>
                  <a:pt x="3935" y="2275"/>
                  <a:pt x="3880" y="2326"/>
                </a:cubicBezTo>
                <a:cubicBezTo>
                  <a:pt x="3874" y="2331"/>
                  <a:pt x="3869" y="2334"/>
                  <a:pt x="3865" y="2337"/>
                </a:cubicBezTo>
                <a:cubicBezTo>
                  <a:pt x="3686" y="3230"/>
                  <a:pt x="2897" y="3903"/>
                  <a:pt x="1952" y="3903"/>
                </a:cubicBezTo>
                <a:cubicBezTo>
                  <a:pt x="874" y="3903"/>
                  <a:pt x="0" y="3029"/>
                  <a:pt x="0" y="1951"/>
                </a:cubicBezTo>
                <a:cubicBezTo>
                  <a:pt x="0" y="874"/>
                  <a:pt x="874" y="0"/>
                  <a:pt x="1952" y="0"/>
                </a:cubicBezTo>
                <a:close/>
              </a:path>
            </a:pathLst>
          </a:custGeom>
          <a:solidFill>
            <a:schemeClr val="bg2">
              <a:lumMod val="40000"/>
              <a:lumOff val="60000"/>
            </a:schemeClr>
          </a:solidFill>
          <a:ln w="10" cap="flat">
            <a:solidFill>
              <a:schemeClr val="bg2">
                <a:lumMod val="75000"/>
              </a:schemeClr>
            </a:solidFill>
            <a:prstDash val="solid"/>
            <a:miter lim="800000"/>
          </a:ln>
        </p:spPr>
        <p:txBody>
          <a:bodyPr vert="horz" wrap="square" lIns="91406" tIns="45703" rIns="91406" bIns="45703" numCol="1" anchor="t" anchorCtr="0" compatLnSpc="1"/>
          <a:lstStyle/>
          <a:p>
            <a:endParaRPr lang="zh-CN" altLang="en-US">
              <a:solidFill>
                <a:schemeClr val="accent1"/>
              </a:solidFill>
            </a:endParaRPr>
          </a:p>
        </p:txBody>
      </p:sp>
      <p:sp>
        <p:nvSpPr>
          <p:cNvPr id="61" name="Line 9"/>
          <p:cNvSpPr>
            <a:spLocks noChangeShapeType="1"/>
          </p:cNvSpPr>
          <p:nvPr/>
        </p:nvSpPr>
        <p:spPr bwMode="auto">
          <a:xfrm>
            <a:off x="1149944" y="2227047"/>
            <a:ext cx="1946412" cy="0"/>
          </a:xfrm>
          <a:prstGeom prst="line">
            <a:avLst/>
          </a:prstGeom>
          <a:noFill/>
          <a:ln w="12700" cap="flat">
            <a:solidFill>
              <a:schemeClr val="tx2"/>
            </a:solidFill>
            <a:prstDash val="solid"/>
            <a:miter lim="800000"/>
          </a:ln>
          <a:extLst>
            <a:ext uri="{909E8E84-426E-40DD-AFC4-6F175D3DCCD1}">
              <a14:hiddenFill xmlns:a14="http://schemas.microsoft.com/office/drawing/2010/main">
                <a:noFill/>
              </a14:hiddenFill>
            </a:ext>
          </a:extLst>
        </p:spPr>
        <p:txBody>
          <a:bodyPr vert="horz" wrap="square" lIns="91406" tIns="45703" rIns="91406" bIns="45703" numCol="1" anchor="t" anchorCtr="0" compatLnSpc="1"/>
          <a:lstStyle/>
          <a:p>
            <a:endParaRPr lang="zh-CN" altLang="en-US"/>
          </a:p>
        </p:txBody>
      </p:sp>
      <p:sp>
        <p:nvSpPr>
          <p:cNvPr id="62" name="Line 10"/>
          <p:cNvSpPr>
            <a:spLocks noChangeShapeType="1"/>
          </p:cNvSpPr>
          <p:nvPr/>
        </p:nvSpPr>
        <p:spPr bwMode="auto">
          <a:xfrm>
            <a:off x="4785744" y="2227047"/>
            <a:ext cx="1946412" cy="0"/>
          </a:xfrm>
          <a:prstGeom prst="line">
            <a:avLst/>
          </a:prstGeom>
          <a:noFill/>
          <a:ln w="12700" cap="flat">
            <a:solidFill>
              <a:schemeClr val="tx2"/>
            </a:solidFill>
            <a:prstDash val="solid"/>
            <a:miter lim="800000"/>
          </a:ln>
          <a:extLst>
            <a:ext uri="{909E8E84-426E-40DD-AFC4-6F175D3DCCD1}">
              <a14:hiddenFill xmlns:a14="http://schemas.microsoft.com/office/drawing/2010/main">
                <a:noFill/>
              </a14:hiddenFill>
            </a:ext>
          </a:extLst>
        </p:spPr>
        <p:txBody>
          <a:bodyPr vert="horz" wrap="square" lIns="91406" tIns="45703" rIns="91406" bIns="45703" numCol="1" anchor="t" anchorCtr="0" compatLnSpc="1"/>
          <a:lstStyle/>
          <a:p>
            <a:endParaRPr lang="zh-CN" altLang="en-US"/>
          </a:p>
        </p:txBody>
      </p:sp>
      <p:sp>
        <p:nvSpPr>
          <p:cNvPr id="63" name="Line 11"/>
          <p:cNvSpPr>
            <a:spLocks noChangeShapeType="1"/>
          </p:cNvSpPr>
          <p:nvPr/>
        </p:nvSpPr>
        <p:spPr bwMode="auto">
          <a:xfrm>
            <a:off x="8911351" y="2227047"/>
            <a:ext cx="1946412" cy="0"/>
          </a:xfrm>
          <a:prstGeom prst="line">
            <a:avLst/>
          </a:prstGeom>
          <a:noFill/>
          <a:ln w="12700" cap="flat">
            <a:solidFill>
              <a:schemeClr val="tx2"/>
            </a:solidFill>
            <a:prstDash val="solid"/>
            <a:miter lim="800000"/>
          </a:ln>
          <a:extLst>
            <a:ext uri="{909E8E84-426E-40DD-AFC4-6F175D3DCCD1}">
              <a14:hiddenFill xmlns:a14="http://schemas.microsoft.com/office/drawing/2010/main">
                <a:noFill/>
              </a14:hiddenFill>
            </a:ext>
          </a:extLst>
        </p:spPr>
        <p:txBody>
          <a:bodyPr vert="horz" wrap="square" lIns="91406" tIns="45703" rIns="91406" bIns="45703" numCol="1" anchor="t" anchorCtr="0" compatLnSpc="1"/>
          <a:lstStyle/>
          <a:p>
            <a:endParaRPr lang="zh-CN" altLang="en-US"/>
          </a:p>
        </p:txBody>
      </p:sp>
      <p:sp>
        <p:nvSpPr>
          <p:cNvPr id="65" name="Oval 13"/>
          <p:cNvSpPr>
            <a:spLocks noChangeArrowheads="1"/>
          </p:cNvSpPr>
          <p:nvPr/>
        </p:nvSpPr>
        <p:spPr bwMode="auto">
          <a:xfrm>
            <a:off x="1806876" y="1500002"/>
            <a:ext cx="632584" cy="638667"/>
          </a:xfrm>
          <a:prstGeom prst="ellipse">
            <a:avLst/>
          </a:prstGeom>
          <a:solidFill>
            <a:schemeClr val="tx1"/>
          </a:solidFill>
          <a:ln>
            <a:noFill/>
          </a:ln>
        </p:spPr>
        <p:txBody>
          <a:bodyPr vert="horz" wrap="square" lIns="91406" tIns="45703" rIns="91406" bIns="45703" numCol="1" anchor="t" anchorCtr="0" compatLnSpc="1"/>
          <a:lstStyle/>
          <a:p>
            <a:endParaRPr lang="zh-CN" altLang="en-US"/>
          </a:p>
        </p:txBody>
      </p:sp>
      <p:sp>
        <p:nvSpPr>
          <p:cNvPr id="66" name="Oval 16"/>
          <p:cNvSpPr>
            <a:spLocks noChangeArrowheads="1"/>
          </p:cNvSpPr>
          <p:nvPr/>
        </p:nvSpPr>
        <p:spPr bwMode="auto">
          <a:xfrm>
            <a:off x="5642260" y="1500002"/>
            <a:ext cx="630556" cy="638667"/>
          </a:xfrm>
          <a:prstGeom prst="ellipse">
            <a:avLst/>
          </a:prstGeom>
          <a:solidFill>
            <a:schemeClr val="tx1"/>
          </a:solidFill>
          <a:ln>
            <a:noFill/>
          </a:ln>
        </p:spPr>
        <p:txBody>
          <a:bodyPr vert="horz" wrap="square" lIns="91406" tIns="45703" rIns="91406" bIns="45703" numCol="1" anchor="t" anchorCtr="0" compatLnSpc="1"/>
          <a:lstStyle/>
          <a:p>
            <a:endParaRPr lang="zh-CN" altLang="en-US"/>
          </a:p>
        </p:txBody>
      </p:sp>
      <p:sp>
        <p:nvSpPr>
          <p:cNvPr id="67" name="Rectangle 17"/>
          <p:cNvSpPr>
            <a:spLocks noChangeArrowheads="1"/>
          </p:cNvSpPr>
          <p:nvPr/>
        </p:nvSpPr>
        <p:spPr bwMode="auto">
          <a:xfrm>
            <a:off x="5747613" y="1591102"/>
            <a:ext cx="419834"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zh-CN" sz="2800" b="0" i="0" u="none" strike="noStrike" cap="none" normalizeH="0" baseline="0" dirty="0">
                <a:ln>
                  <a:noFill/>
                </a:ln>
                <a:solidFill>
                  <a:srgbClr val="F8F8F8"/>
                </a:solidFill>
                <a:effectLst/>
                <a:latin typeface="+mj-ea"/>
                <a:ea typeface="+mj-ea"/>
              </a:rPr>
              <a:t>0</a:t>
            </a:r>
            <a:r>
              <a:rPr kumimoji="0" lang="en-US" altLang="zh-CN" sz="2800" b="0" i="0" u="none" strike="noStrike" cap="none" normalizeH="0" baseline="0" dirty="0">
                <a:ln>
                  <a:noFill/>
                </a:ln>
                <a:solidFill>
                  <a:srgbClr val="F8F8F8"/>
                </a:solidFill>
                <a:effectLst/>
                <a:latin typeface="+mj-ea"/>
                <a:ea typeface="+mj-ea"/>
              </a:rPr>
              <a:t>3</a:t>
            </a:r>
            <a:endParaRPr kumimoji="0" lang="en-US" altLang="zh-CN" sz="2800" b="0" i="0" u="none" strike="noStrike" cap="none" normalizeH="0" baseline="0" dirty="0">
              <a:ln>
                <a:noFill/>
              </a:ln>
              <a:solidFill>
                <a:srgbClr val="F8F8F8"/>
              </a:solidFill>
              <a:effectLst/>
              <a:latin typeface="+mj-ea"/>
              <a:ea typeface="+mj-ea"/>
            </a:endParaRPr>
          </a:p>
        </p:txBody>
      </p:sp>
      <p:sp>
        <p:nvSpPr>
          <p:cNvPr id="68" name="Oval 18"/>
          <p:cNvSpPr>
            <a:spLocks noChangeArrowheads="1"/>
          </p:cNvSpPr>
          <p:nvPr/>
        </p:nvSpPr>
        <p:spPr bwMode="auto">
          <a:xfrm>
            <a:off x="9250444" y="1500002"/>
            <a:ext cx="630556" cy="638667"/>
          </a:xfrm>
          <a:prstGeom prst="ellipse">
            <a:avLst/>
          </a:prstGeom>
          <a:solidFill>
            <a:schemeClr val="tx1"/>
          </a:solidFill>
          <a:ln>
            <a:noFill/>
          </a:ln>
        </p:spPr>
        <p:txBody>
          <a:bodyPr vert="horz" wrap="square" lIns="91406" tIns="45703" rIns="91406" bIns="45703" numCol="1" anchor="t" anchorCtr="0" compatLnSpc="1"/>
          <a:lstStyle/>
          <a:p>
            <a:endParaRPr lang="zh-CN" altLang="en-US"/>
          </a:p>
        </p:txBody>
      </p:sp>
      <p:sp>
        <p:nvSpPr>
          <p:cNvPr id="69" name="Rectangle 19"/>
          <p:cNvSpPr>
            <a:spLocks noChangeArrowheads="1"/>
          </p:cNvSpPr>
          <p:nvPr/>
        </p:nvSpPr>
        <p:spPr bwMode="auto">
          <a:xfrm>
            <a:off x="9357539" y="1617128"/>
            <a:ext cx="41656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zh-CN" sz="2800" b="0" i="0" u="none" strike="noStrike" cap="none" normalizeH="0" baseline="0" dirty="0">
                <a:ln>
                  <a:noFill/>
                </a:ln>
                <a:solidFill>
                  <a:srgbClr val="F8F8F8"/>
                </a:solidFill>
                <a:effectLst/>
                <a:latin typeface="+mj-ea"/>
                <a:ea typeface="+mj-ea"/>
              </a:rPr>
              <a:t>0</a:t>
            </a:r>
            <a:r>
              <a:rPr kumimoji="0" lang="en-US" altLang="zh-CN" sz="2800" b="0" i="0" u="none" strike="noStrike" cap="none" normalizeH="0" baseline="0" dirty="0">
                <a:ln>
                  <a:noFill/>
                </a:ln>
                <a:solidFill>
                  <a:srgbClr val="F8F8F8"/>
                </a:solidFill>
                <a:effectLst/>
                <a:latin typeface="+mj-ea"/>
                <a:ea typeface="+mj-ea"/>
              </a:rPr>
              <a:t>4</a:t>
            </a:r>
            <a:endParaRPr kumimoji="0" lang="en-US" altLang="zh-CN" sz="2800" b="0" i="0" u="none" strike="noStrike" cap="none" normalizeH="0" baseline="0" dirty="0">
              <a:ln>
                <a:noFill/>
              </a:ln>
              <a:solidFill>
                <a:srgbClr val="F8F8F8"/>
              </a:solidFill>
              <a:effectLst/>
              <a:latin typeface="+mj-ea"/>
              <a:ea typeface="+mj-ea"/>
            </a:endParaRPr>
          </a:p>
        </p:txBody>
      </p:sp>
      <p:sp>
        <p:nvSpPr>
          <p:cNvPr id="72" name="Rectangle 17"/>
          <p:cNvSpPr>
            <a:spLocks noChangeArrowheads="1"/>
          </p:cNvSpPr>
          <p:nvPr/>
        </p:nvSpPr>
        <p:spPr bwMode="auto">
          <a:xfrm>
            <a:off x="1915108" y="1603797"/>
            <a:ext cx="41656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a:ln>
                  <a:noFill/>
                </a:ln>
                <a:solidFill>
                  <a:srgbClr val="F8F8F8"/>
                </a:solidFill>
                <a:effectLst/>
                <a:latin typeface="+mj-ea"/>
                <a:ea typeface="+mj-ea"/>
              </a:rPr>
              <a:t>02</a:t>
            </a:r>
            <a:endParaRPr kumimoji="0" lang="zh-CN" altLang="zh-CN" sz="1600" b="0" i="0" u="none" strike="noStrike" cap="none" normalizeH="0" baseline="0" dirty="0">
              <a:ln>
                <a:noFill/>
              </a:ln>
              <a:solidFill>
                <a:srgbClr val="F8F8F8"/>
              </a:solidFill>
              <a:effectLst/>
              <a:latin typeface="+mj-ea"/>
              <a:ea typeface="+mj-ea"/>
            </a:endParaRPr>
          </a:p>
        </p:txBody>
      </p:sp>
      <p:sp>
        <p:nvSpPr>
          <p:cNvPr id="73" name="TextBox 72"/>
          <p:cNvSpPr txBox="1"/>
          <p:nvPr/>
        </p:nvSpPr>
        <p:spPr>
          <a:xfrm>
            <a:off x="1237164" y="2764397"/>
            <a:ext cx="2121397" cy="2861310"/>
          </a:xfrm>
          <a:prstGeom prst="rect">
            <a:avLst/>
          </a:prstGeom>
          <a:noFill/>
        </p:spPr>
        <p:txBody>
          <a:bodyPr wrap="square" rtlCol="0">
            <a:spAutoFit/>
          </a:bodyPr>
          <a:lstStyle/>
          <a:p>
            <a:pPr algn="ctr"/>
            <a:r>
              <a:rPr lang="zh-CN" altLang="en-US" sz="2000" dirty="0">
                <a:solidFill>
                  <a:schemeClr val="accent2"/>
                </a:solidFill>
                <a:latin typeface="+mj-ea"/>
                <a:ea typeface="+mj-ea"/>
              </a:rPr>
              <a:t>2016年，我院院长办案民事案件115件，占全院结案数 </a:t>
            </a:r>
            <a:r>
              <a:rPr lang="en-US" altLang="zh-CN" sz="2000" dirty="0">
                <a:solidFill>
                  <a:schemeClr val="accent2"/>
                </a:solidFill>
                <a:latin typeface="+mj-ea"/>
                <a:ea typeface="+mj-ea"/>
              </a:rPr>
              <a:t>5</a:t>
            </a:r>
            <a:r>
              <a:rPr lang="zh-CN" altLang="en-US" sz="2000" dirty="0">
                <a:solidFill>
                  <a:schemeClr val="accent2"/>
                </a:solidFill>
                <a:latin typeface="+mj-ea"/>
                <a:ea typeface="+mj-ea"/>
              </a:rPr>
              <a:t>%</a:t>
            </a:r>
            <a:r>
              <a:rPr lang="en-US" altLang="zh-CN" sz="2000" dirty="0">
                <a:solidFill>
                  <a:schemeClr val="accent2"/>
                </a:solidFill>
                <a:latin typeface="+mj-ea"/>
                <a:ea typeface="+mj-ea"/>
              </a:rPr>
              <a:t>,</a:t>
            </a:r>
            <a:r>
              <a:rPr lang="zh-CN" altLang="en-US" sz="2000" dirty="0">
                <a:solidFill>
                  <a:schemeClr val="accent2"/>
                </a:solidFill>
                <a:latin typeface="+mj-ea"/>
                <a:ea typeface="+mj-ea"/>
              </a:rPr>
              <a:t>下一步，我院将全面推进院长办案制度，专门审理发回重审、再审案件。</a:t>
            </a:r>
            <a:endParaRPr lang="zh-CN" altLang="en-US" sz="2000" dirty="0">
              <a:solidFill>
                <a:schemeClr val="accent2"/>
              </a:solidFill>
              <a:latin typeface="+mj-ea"/>
              <a:ea typeface="+mj-ea"/>
            </a:endParaRPr>
          </a:p>
        </p:txBody>
      </p:sp>
      <p:sp>
        <p:nvSpPr>
          <p:cNvPr id="74" name="TextBox 73"/>
          <p:cNvSpPr txBox="1"/>
          <p:nvPr/>
        </p:nvSpPr>
        <p:spPr>
          <a:xfrm>
            <a:off x="1003550" y="2244407"/>
            <a:ext cx="2326799" cy="398780"/>
          </a:xfrm>
          <a:prstGeom prst="rect">
            <a:avLst/>
          </a:prstGeom>
          <a:noFill/>
        </p:spPr>
        <p:txBody>
          <a:bodyPr wrap="square" rtlCol="0">
            <a:spAutoFit/>
          </a:bodyPr>
          <a:lstStyle/>
          <a:p>
            <a:pPr algn="ctr"/>
            <a:r>
              <a:rPr lang="zh-CN" altLang="en-US" sz="2000" b="1" dirty="0">
                <a:solidFill>
                  <a:schemeClr val="accent2"/>
                </a:solidFill>
                <a:latin typeface="+mj-ea"/>
                <a:ea typeface="+mj-ea"/>
              </a:rPr>
              <a:t>院长办案情况</a:t>
            </a:r>
            <a:endParaRPr lang="zh-CN" altLang="en-US" sz="2000" b="1" dirty="0">
              <a:solidFill>
                <a:schemeClr val="accent2"/>
              </a:solidFill>
              <a:latin typeface="+mj-ea"/>
              <a:ea typeface="+mj-ea"/>
            </a:endParaRPr>
          </a:p>
        </p:txBody>
      </p:sp>
      <p:sp>
        <p:nvSpPr>
          <p:cNvPr id="76" name="TextBox 75"/>
          <p:cNvSpPr txBox="1"/>
          <p:nvPr/>
        </p:nvSpPr>
        <p:spPr>
          <a:xfrm>
            <a:off x="4423702" y="2244522"/>
            <a:ext cx="3344596" cy="398780"/>
          </a:xfrm>
          <a:prstGeom prst="rect">
            <a:avLst/>
          </a:prstGeom>
          <a:noFill/>
        </p:spPr>
        <p:txBody>
          <a:bodyPr wrap="square" rtlCol="0">
            <a:spAutoFit/>
          </a:bodyPr>
          <a:lstStyle/>
          <a:p>
            <a:pPr algn="ctr"/>
            <a:r>
              <a:rPr lang="zh-CN" altLang="en-US" sz="2000" b="1" dirty="0">
                <a:solidFill>
                  <a:schemeClr val="accent2"/>
                </a:solidFill>
                <a:latin typeface="+mj-ea"/>
                <a:ea typeface="+mj-ea"/>
              </a:rPr>
              <a:t>专业法官会议开展情况</a:t>
            </a:r>
            <a:endParaRPr lang="zh-CN" altLang="en-US" sz="2000" b="1" dirty="0">
              <a:solidFill>
                <a:schemeClr val="accent2"/>
              </a:solidFill>
              <a:latin typeface="+mj-ea"/>
              <a:ea typeface="+mj-ea"/>
            </a:endParaRPr>
          </a:p>
        </p:txBody>
      </p:sp>
      <p:sp>
        <p:nvSpPr>
          <p:cNvPr id="77" name="TextBox 76"/>
          <p:cNvSpPr txBox="1"/>
          <p:nvPr/>
        </p:nvSpPr>
        <p:spPr>
          <a:xfrm>
            <a:off x="4298653" y="2644426"/>
            <a:ext cx="3588982" cy="3169285"/>
          </a:xfrm>
          <a:prstGeom prst="rect">
            <a:avLst/>
          </a:prstGeom>
          <a:noFill/>
        </p:spPr>
        <p:txBody>
          <a:bodyPr wrap="square" rtlCol="0">
            <a:spAutoFit/>
          </a:bodyPr>
          <a:lstStyle/>
          <a:p>
            <a:pPr algn="ctr"/>
            <a:r>
              <a:rPr lang="zh-CN" altLang="en-US" sz="2000" dirty="0">
                <a:solidFill>
                  <a:schemeClr val="accent2"/>
                </a:solidFill>
                <a:latin typeface="+mj-ea"/>
                <a:ea typeface="+mj-ea"/>
              </a:rPr>
              <a:t>按照刑事、民事、行政、执行设立4个专业法官会议，每组由各业务庭长与资深法官5至10人组成。法官如果遇到有的案件在事实认定、法律适用等方面掌握不准，就可以组织专业法官会议。专业法官会议讨论后仍不能解决的问题，再提交审判委员会讨论决定。2016年，共讨论案件10件。</a:t>
            </a:r>
            <a:endParaRPr lang="zh-CN" altLang="en-US" sz="2000" dirty="0">
              <a:solidFill>
                <a:schemeClr val="accent2"/>
              </a:solidFill>
              <a:latin typeface="+mj-ea"/>
              <a:ea typeface="+mj-ea"/>
            </a:endParaRPr>
          </a:p>
        </p:txBody>
      </p:sp>
      <p:sp>
        <p:nvSpPr>
          <p:cNvPr id="78" name="TextBox 77"/>
          <p:cNvSpPr txBox="1"/>
          <p:nvPr/>
        </p:nvSpPr>
        <p:spPr>
          <a:xfrm>
            <a:off x="8226601" y="2244522"/>
            <a:ext cx="2908510" cy="398780"/>
          </a:xfrm>
          <a:prstGeom prst="rect">
            <a:avLst/>
          </a:prstGeom>
          <a:noFill/>
        </p:spPr>
        <p:txBody>
          <a:bodyPr wrap="square" rtlCol="0">
            <a:spAutoFit/>
          </a:bodyPr>
          <a:lstStyle/>
          <a:p>
            <a:pPr algn="ctr"/>
            <a:r>
              <a:rPr lang="zh-CN" altLang="en-US" sz="2000" b="1" dirty="0">
                <a:solidFill>
                  <a:schemeClr val="accent2"/>
                </a:solidFill>
                <a:latin typeface="+mj-ea"/>
                <a:ea typeface="+mj-ea"/>
              </a:rPr>
              <a:t>签发文书是否放权到位</a:t>
            </a:r>
            <a:endParaRPr lang="zh-CN" altLang="en-US" sz="2000" b="1" dirty="0">
              <a:solidFill>
                <a:schemeClr val="accent2"/>
              </a:solidFill>
              <a:latin typeface="+mj-ea"/>
              <a:ea typeface="+mj-ea"/>
            </a:endParaRPr>
          </a:p>
        </p:txBody>
      </p:sp>
      <p:sp>
        <p:nvSpPr>
          <p:cNvPr id="5" name="TextBox 72"/>
          <p:cNvSpPr txBox="1"/>
          <p:nvPr/>
        </p:nvSpPr>
        <p:spPr>
          <a:xfrm>
            <a:off x="8769963" y="2662200"/>
            <a:ext cx="2087754" cy="2553335"/>
          </a:xfrm>
          <a:prstGeom prst="rect">
            <a:avLst/>
          </a:prstGeom>
          <a:noFill/>
        </p:spPr>
        <p:txBody>
          <a:bodyPr wrap="square" rtlCol="0">
            <a:spAutoFit/>
          </a:bodyPr>
          <a:lstStyle/>
          <a:p>
            <a:pPr algn="ctr"/>
            <a:r>
              <a:rPr lang="zh-CN" altLang="en-US" sz="2000" dirty="0">
                <a:solidFill>
                  <a:schemeClr val="accent2"/>
                </a:solidFill>
                <a:latin typeface="+mj-ea"/>
                <a:ea typeface="+mj-ea"/>
              </a:rPr>
              <a:t>我院厘清院长、庭长、主审法官的权力，裁判文书由审判长直接签发，只有审委会讨论决定的案件由主管院领导签发。</a:t>
            </a:r>
            <a:endParaRPr lang="zh-CN" altLang="en-US" sz="2000" dirty="0">
              <a:solidFill>
                <a:schemeClr val="accent2"/>
              </a:solidFill>
              <a:latin typeface="+mj-ea"/>
              <a:ea typeface="+mj-ea"/>
            </a:endParaRPr>
          </a:p>
        </p:txBody>
      </p:sp>
    </p:spTree>
  </p:cSld>
  <p:clrMapOvr>
    <a:masterClrMapping/>
  </p:clrMapOvr>
  <p:transition spd="slow" advTm="88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right)">
                                      <p:cBhvr>
                                        <p:cTn id="7" dur="300"/>
                                        <p:tgtEl>
                                          <p:spTgt spid="23"/>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300" fill="hold"/>
                                        <p:tgtEl>
                                          <p:spTgt spid="2"/>
                                        </p:tgtEl>
                                        <p:attrNameLst>
                                          <p:attrName>ppt_w</p:attrName>
                                        </p:attrNameLst>
                                      </p:cBhvr>
                                      <p:tavLst>
                                        <p:tav tm="0">
                                          <p:val>
                                            <p:fltVal val="0"/>
                                          </p:val>
                                        </p:tav>
                                        <p:tav tm="100000">
                                          <p:val>
                                            <p:strVal val="#ppt_w"/>
                                          </p:val>
                                        </p:tav>
                                      </p:tavLst>
                                    </p:anim>
                                    <p:anim calcmode="lin" valueType="num">
                                      <p:cBhvr>
                                        <p:cTn id="12" dur="300" fill="hold"/>
                                        <p:tgtEl>
                                          <p:spTgt spid="2"/>
                                        </p:tgtEl>
                                        <p:attrNameLst>
                                          <p:attrName>ppt_h</p:attrName>
                                        </p:attrNameLst>
                                      </p:cBhvr>
                                      <p:tavLst>
                                        <p:tav tm="0">
                                          <p:val>
                                            <p:fltVal val="0"/>
                                          </p:val>
                                        </p:tav>
                                        <p:tav tm="100000">
                                          <p:val>
                                            <p:strVal val="#ppt_h"/>
                                          </p:val>
                                        </p:tav>
                                      </p:tavLst>
                                    </p:anim>
                                    <p:anim calcmode="lin" valueType="num">
                                      <p:cBhvr>
                                        <p:cTn id="13" dur="300" fill="hold"/>
                                        <p:tgtEl>
                                          <p:spTgt spid="2"/>
                                        </p:tgtEl>
                                        <p:attrNameLst>
                                          <p:attrName>style.rotation</p:attrName>
                                        </p:attrNameLst>
                                      </p:cBhvr>
                                      <p:tavLst>
                                        <p:tav tm="0">
                                          <p:val>
                                            <p:fltVal val="90"/>
                                          </p:val>
                                        </p:tav>
                                        <p:tav tm="100000">
                                          <p:val>
                                            <p:fltVal val="0"/>
                                          </p:val>
                                        </p:tav>
                                      </p:tavLst>
                                    </p:anim>
                                    <p:animEffect transition="in" filter="fade">
                                      <p:cBhvr>
                                        <p:cTn id="14" dur="300"/>
                                        <p:tgtEl>
                                          <p:spTgt spid="2"/>
                                        </p:tgtEl>
                                      </p:cBhvr>
                                    </p:animEffect>
                                  </p:childTnLst>
                                </p:cTn>
                              </p:par>
                            </p:childTnLst>
                          </p:cTn>
                        </p:par>
                        <p:par>
                          <p:cTn id="15" fill="hold">
                            <p:stCondLst>
                              <p:cond delay="10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17"/>
                                        </p:tgtEl>
                                        <p:attrNameLst>
                                          <p:attrName>style.visibility</p:attrName>
                                        </p:attrNameLst>
                                      </p:cBhvr>
                                      <p:to>
                                        <p:strVal val="visible"/>
                                      </p:to>
                                    </p:set>
                                    <p:anim by="(-#ppt_w*2)" calcmode="lin" valueType="num">
                                      <p:cBhvr rctx="PPT">
                                        <p:cTn id="18" dur="150" autoRev="1" fill="hold">
                                          <p:stCondLst>
                                            <p:cond delay="0"/>
                                          </p:stCondLst>
                                        </p:cTn>
                                        <p:tgtEl>
                                          <p:spTgt spid="17"/>
                                        </p:tgtEl>
                                        <p:attrNameLst>
                                          <p:attrName>ppt_w</p:attrName>
                                        </p:attrNameLst>
                                      </p:cBhvr>
                                    </p:anim>
                                    <p:anim by="(#ppt_w*0.50)" calcmode="lin" valueType="num">
                                      <p:cBhvr>
                                        <p:cTn id="19" dur="150" decel="50000" autoRev="1" fill="hold">
                                          <p:stCondLst>
                                            <p:cond delay="0"/>
                                          </p:stCondLst>
                                        </p:cTn>
                                        <p:tgtEl>
                                          <p:spTgt spid="17"/>
                                        </p:tgtEl>
                                        <p:attrNameLst>
                                          <p:attrName>ppt_x</p:attrName>
                                        </p:attrNameLst>
                                      </p:cBhvr>
                                    </p:anim>
                                    <p:anim from="(-#ppt_h/2)" to="(#ppt_y)" calcmode="lin" valueType="num">
                                      <p:cBhvr>
                                        <p:cTn id="20" dur="300" fill="hold">
                                          <p:stCondLst>
                                            <p:cond delay="0"/>
                                          </p:stCondLst>
                                        </p:cTn>
                                        <p:tgtEl>
                                          <p:spTgt spid="17"/>
                                        </p:tgtEl>
                                        <p:attrNameLst>
                                          <p:attrName>ppt_y</p:attrName>
                                        </p:attrNameLst>
                                      </p:cBhvr>
                                    </p:anim>
                                    <p:animRot by="21600000">
                                      <p:cBhvr>
                                        <p:cTn id="21" dur="300" fill="hold">
                                          <p:stCondLst>
                                            <p:cond delay="0"/>
                                          </p:stCondLst>
                                        </p:cTn>
                                        <p:tgtEl>
                                          <p:spTgt spid="17"/>
                                        </p:tgtEl>
                                        <p:attrNameLst>
                                          <p:attrName>r</p:attrName>
                                        </p:attrNameLst>
                                      </p:cBhvr>
                                    </p:animRot>
                                  </p:childTnLst>
                                </p:cTn>
                              </p:par>
                            </p:childTnLst>
                          </p:cTn>
                        </p:par>
                        <p:par>
                          <p:cTn id="22" fill="hold">
                            <p:stCondLst>
                              <p:cond delay="1170"/>
                            </p:stCondLst>
                            <p:childTnLst>
                              <p:par>
                                <p:cTn id="23" presetID="3" presetClass="entr" presetSubtype="10" fill="hold" grpId="0" nodeType="after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blinds(horizontal)">
                                      <p:cBhvr>
                                        <p:cTn id="25" dur="500"/>
                                        <p:tgtEl>
                                          <p:spTgt spid="72"/>
                                        </p:tgtEl>
                                      </p:cBhvr>
                                    </p:animEffect>
                                  </p:childTnLst>
                                </p:cTn>
                              </p:par>
                            </p:childTnLst>
                          </p:cTn>
                        </p:par>
                        <p:par>
                          <p:cTn id="26" fill="hold">
                            <p:stCondLst>
                              <p:cond delay="1670"/>
                            </p:stCondLst>
                            <p:childTnLst>
                              <p:par>
                                <p:cTn id="27" presetID="5" presetClass="entr" presetSubtype="10"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checkerboard(across)">
                                      <p:cBhvr>
                                        <p:cTn id="29" dur="500"/>
                                        <p:tgtEl>
                                          <p:spTgt spid="3"/>
                                        </p:tgtEl>
                                      </p:cBhvr>
                                    </p:animEffect>
                                  </p:childTnLst>
                                </p:cTn>
                              </p:par>
                            </p:childTnLst>
                          </p:cTn>
                        </p:par>
                        <p:par>
                          <p:cTn id="30" fill="hold">
                            <p:stCondLst>
                              <p:cond delay="2170"/>
                            </p:stCondLst>
                            <p:childTnLst>
                              <p:par>
                                <p:cTn id="31" presetID="25" presetClass="entr" presetSubtype="0" fill="hold" grpId="0" nodeType="afterEffect">
                                  <p:stCondLst>
                                    <p:cond delay="0"/>
                                  </p:stCondLst>
                                  <p:childTnLst>
                                    <p:set>
                                      <p:cBhvr>
                                        <p:cTn id="32" dur="1" fill="hold">
                                          <p:stCondLst>
                                            <p:cond delay="0"/>
                                          </p:stCondLst>
                                        </p:cTn>
                                        <p:tgtEl>
                                          <p:spTgt spid="74"/>
                                        </p:tgtEl>
                                        <p:attrNameLst>
                                          <p:attrName>style.visibility</p:attrName>
                                        </p:attrNameLst>
                                      </p:cBhvr>
                                      <p:to>
                                        <p:strVal val="visible"/>
                                      </p:to>
                                    </p:set>
                                    <p:anim calcmode="lin" valueType="num">
                                      <p:cBhvr>
                                        <p:cTn id="33" dur="500" decel="50000" fill="hold">
                                          <p:stCondLst>
                                            <p:cond delay="0"/>
                                          </p:stCondLst>
                                        </p:cTn>
                                        <p:tgtEl>
                                          <p:spTgt spid="74"/>
                                        </p:tgtEl>
                                        <p:attrNameLst>
                                          <p:attrName>style.rotation</p:attrName>
                                        </p:attrNameLst>
                                      </p:cBhvr>
                                      <p:tavLst>
                                        <p:tav tm="0">
                                          <p:val>
                                            <p:fltVal val="-90"/>
                                          </p:val>
                                        </p:tav>
                                        <p:tav tm="100000">
                                          <p:val>
                                            <p:fltVal val="0"/>
                                          </p:val>
                                        </p:tav>
                                      </p:tavLst>
                                    </p:anim>
                                    <p:anim calcmode="lin" valueType="num">
                                      <p:cBhvr>
                                        <p:cTn id="34" dur="500" decel="50000" fill="hold">
                                          <p:stCondLst>
                                            <p:cond delay="0"/>
                                          </p:stCondLst>
                                        </p:cTn>
                                        <p:tgtEl>
                                          <p:spTgt spid="74"/>
                                        </p:tgtEl>
                                        <p:attrNameLst>
                                          <p:attrName>ppt_w</p:attrName>
                                        </p:attrNameLst>
                                      </p:cBhvr>
                                      <p:tavLst>
                                        <p:tav tm="0">
                                          <p:val>
                                            <p:strVal val="#ppt_w"/>
                                          </p:val>
                                        </p:tav>
                                        <p:tav tm="100000">
                                          <p:val>
                                            <p:strVal val="#ppt_w*.05"/>
                                          </p:val>
                                        </p:tav>
                                      </p:tavLst>
                                    </p:anim>
                                    <p:anim calcmode="lin" valueType="num">
                                      <p:cBhvr>
                                        <p:cTn id="35" dur="500" accel="50000" fill="hold">
                                          <p:stCondLst>
                                            <p:cond delay="500"/>
                                          </p:stCondLst>
                                        </p:cTn>
                                        <p:tgtEl>
                                          <p:spTgt spid="74"/>
                                        </p:tgtEl>
                                        <p:attrNameLst>
                                          <p:attrName>ppt_w</p:attrName>
                                        </p:attrNameLst>
                                      </p:cBhvr>
                                      <p:tavLst>
                                        <p:tav tm="0">
                                          <p:val>
                                            <p:strVal val="#ppt_w*.05"/>
                                          </p:val>
                                        </p:tav>
                                        <p:tav tm="100000">
                                          <p:val>
                                            <p:strVal val="#ppt_w"/>
                                          </p:val>
                                        </p:tav>
                                      </p:tavLst>
                                    </p:anim>
                                    <p:anim calcmode="lin" valueType="num">
                                      <p:cBhvr>
                                        <p:cTn id="36" dur="1000" fill="hold"/>
                                        <p:tgtEl>
                                          <p:spTgt spid="74"/>
                                        </p:tgtEl>
                                        <p:attrNameLst>
                                          <p:attrName>ppt_h</p:attrName>
                                        </p:attrNameLst>
                                      </p:cBhvr>
                                      <p:tavLst>
                                        <p:tav tm="0">
                                          <p:val>
                                            <p:strVal val="#ppt_h"/>
                                          </p:val>
                                        </p:tav>
                                        <p:tav tm="100000">
                                          <p:val>
                                            <p:strVal val="#ppt_h"/>
                                          </p:val>
                                        </p:tav>
                                      </p:tavLst>
                                    </p:anim>
                                    <p:anim calcmode="lin" valueType="num">
                                      <p:cBhvr>
                                        <p:cTn id="37" dur="500" decel="50000" fill="hold">
                                          <p:stCondLst>
                                            <p:cond delay="0"/>
                                          </p:stCondLst>
                                        </p:cTn>
                                        <p:tgtEl>
                                          <p:spTgt spid="74"/>
                                        </p:tgtEl>
                                        <p:attrNameLst>
                                          <p:attrName>ppt_x</p:attrName>
                                        </p:attrNameLst>
                                      </p:cBhvr>
                                      <p:tavLst>
                                        <p:tav tm="0">
                                          <p:val>
                                            <p:strVal val="#ppt_x+.4"/>
                                          </p:val>
                                        </p:tav>
                                        <p:tav tm="100000">
                                          <p:val>
                                            <p:strVal val="#ppt_x"/>
                                          </p:val>
                                        </p:tav>
                                      </p:tavLst>
                                    </p:anim>
                                    <p:anim calcmode="lin" valueType="num">
                                      <p:cBhvr>
                                        <p:cTn id="38" dur="500" decel="50000" fill="hold">
                                          <p:stCondLst>
                                            <p:cond delay="0"/>
                                          </p:stCondLst>
                                        </p:cTn>
                                        <p:tgtEl>
                                          <p:spTgt spid="74"/>
                                        </p:tgtEl>
                                        <p:attrNameLst>
                                          <p:attrName>ppt_y</p:attrName>
                                        </p:attrNameLst>
                                      </p:cBhvr>
                                      <p:tavLst>
                                        <p:tav tm="0">
                                          <p:val>
                                            <p:strVal val="#ppt_y-.2"/>
                                          </p:val>
                                        </p:tav>
                                        <p:tav tm="100000">
                                          <p:val>
                                            <p:strVal val="#ppt_y+.1"/>
                                          </p:val>
                                        </p:tav>
                                      </p:tavLst>
                                    </p:anim>
                                    <p:anim calcmode="lin" valueType="num">
                                      <p:cBhvr>
                                        <p:cTn id="39" dur="500" accel="50000" fill="hold">
                                          <p:stCondLst>
                                            <p:cond delay="500"/>
                                          </p:stCondLst>
                                        </p:cTn>
                                        <p:tgtEl>
                                          <p:spTgt spid="74"/>
                                        </p:tgtEl>
                                        <p:attrNameLst>
                                          <p:attrName>ppt_y</p:attrName>
                                        </p:attrNameLst>
                                      </p:cBhvr>
                                      <p:tavLst>
                                        <p:tav tm="0">
                                          <p:val>
                                            <p:strVal val="#ppt_y+.1"/>
                                          </p:val>
                                        </p:tav>
                                        <p:tav tm="100000">
                                          <p:val>
                                            <p:strVal val="#ppt_y"/>
                                          </p:val>
                                        </p:tav>
                                      </p:tavLst>
                                    </p:anim>
                                    <p:animEffect transition="in" filter="fade">
                                      <p:cBhvr>
                                        <p:cTn id="40" dur="1000" decel="50000">
                                          <p:stCondLst>
                                            <p:cond delay="0"/>
                                          </p:stCondLst>
                                        </p:cTn>
                                        <p:tgtEl>
                                          <p:spTgt spid="74"/>
                                        </p:tgtEl>
                                      </p:cBhvr>
                                    </p:animEffect>
                                  </p:childTnLst>
                                </p:cTn>
                              </p:par>
                            </p:childTnLst>
                          </p:cTn>
                        </p:par>
                        <p:par>
                          <p:cTn id="41" fill="hold">
                            <p:stCondLst>
                              <p:cond delay="3170"/>
                            </p:stCondLst>
                            <p:childTnLst>
                              <p:par>
                                <p:cTn id="42" presetID="29" presetClass="entr" presetSubtype="0" fill="hold" nodeType="afterEffect">
                                  <p:stCondLst>
                                    <p:cond delay="0"/>
                                  </p:stCondLst>
                                  <p:childTnLst>
                                    <p:set>
                                      <p:cBhvr>
                                        <p:cTn id="43" dur="1" fill="hold">
                                          <p:stCondLst>
                                            <p:cond delay="0"/>
                                          </p:stCondLst>
                                        </p:cTn>
                                        <p:tgtEl>
                                          <p:spTgt spid="73">
                                            <p:txEl>
                                              <p:pRg st="0" end="0"/>
                                            </p:txEl>
                                          </p:spTgt>
                                        </p:tgtEl>
                                        <p:attrNameLst>
                                          <p:attrName>style.visibility</p:attrName>
                                        </p:attrNameLst>
                                      </p:cBhvr>
                                      <p:to>
                                        <p:strVal val="visible"/>
                                      </p:to>
                                    </p:set>
                                    <p:anim calcmode="lin" valueType="num">
                                      <p:cBhvr>
                                        <p:cTn id="44" dur="1000" fill="hold"/>
                                        <p:tgtEl>
                                          <p:spTgt spid="73">
                                            <p:txEl>
                                              <p:pRg st="0" end="0"/>
                                            </p:txEl>
                                          </p:spTgt>
                                        </p:tgtEl>
                                        <p:attrNameLst>
                                          <p:attrName>ppt_x</p:attrName>
                                        </p:attrNameLst>
                                      </p:cBhvr>
                                      <p:tavLst>
                                        <p:tav tm="0">
                                          <p:val>
                                            <p:strVal val="#ppt_x-.2"/>
                                          </p:val>
                                        </p:tav>
                                        <p:tav tm="100000">
                                          <p:val>
                                            <p:strVal val="#ppt_x"/>
                                          </p:val>
                                        </p:tav>
                                      </p:tavLst>
                                    </p:anim>
                                    <p:anim calcmode="lin" valueType="num">
                                      <p:cBhvr>
                                        <p:cTn id="45" dur="1000" fill="hold"/>
                                        <p:tgtEl>
                                          <p:spTgt spid="7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73">
                                            <p:txEl>
                                              <p:pRg st="0" end="0"/>
                                            </p:txEl>
                                          </p:spTgt>
                                        </p:tgtEl>
                                      </p:cBhvr>
                                    </p:animEffect>
                                  </p:childTnLst>
                                </p:cTn>
                              </p:par>
                            </p:childTnLst>
                          </p:cTn>
                        </p:par>
                        <p:par>
                          <p:cTn id="47" fill="hold">
                            <p:stCondLst>
                              <p:cond delay="4170"/>
                            </p:stCondLst>
                            <p:childTnLst>
                              <p:par>
                                <p:cTn id="48" presetID="3" presetClass="entr" presetSubtype="10" fill="hold" grpId="0" nodeType="afterEffect">
                                  <p:stCondLst>
                                    <p:cond delay="0"/>
                                  </p:stCondLst>
                                  <p:childTnLst>
                                    <p:set>
                                      <p:cBhvr>
                                        <p:cTn id="49" dur="1" fill="hold">
                                          <p:stCondLst>
                                            <p:cond delay="0"/>
                                          </p:stCondLst>
                                        </p:cTn>
                                        <p:tgtEl>
                                          <p:spTgt spid="67"/>
                                        </p:tgtEl>
                                        <p:attrNameLst>
                                          <p:attrName>style.visibility</p:attrName>
                                        </p:attrNameLst>
                                      </p:cBhvr>
                                      <p:to>
                                        <p:strVal val="visible"/>
                                      </p:to>
                                    </p:set>
                                    <p:animEffect transition="in" filter="blinds(horizontal)">
                                      <p:cBhvr>
                                        <p:cTn id="50" dur="500"/>
                                        <p:tgtEl>
                                          <p:spTgt spid="67"/>
                                        </p:tgtEl>
                                      </p:cBhvr>
                                    </p:animEffect>
                                  </p:childTnLst>
                                </p:cTn>
                              </p:par>
                            </p:childTnLst>
                          </p:cTn>
                        </p:par>
                        <p:par>
                          <p:cTn id="51" fill="hold">
                            <p:stCondLst>
                              <p:cond delay="4670"/>
                            </p:stCondLst>
                            <p:childTnLst>
                              <p:par>
                                <p:cTn id="52" presetID="55" presetClass="entr" presetSubtype="0" fill="hold" grpId="1" nodeType="afterEffect">
                                  <p:stCondLst>
                                    <p:cond delay="0"/>
                                  </p:stCondLst>
                                  <p:childTnLst>
                                    <p:set>
                                      <p:cBhvr>
                                        <p:cTn id="53" dur="1" fill="hold">
                                          <p:stCondLst>
                                            <p:cond delay="0"/>
                                          </p:stCondLst>
                                        </p:cTn>
                                        <p:tgtEl>
                                          <p:spTgt spid="59"/>
                                        </p:tgtEl>
                                        <p:attrNameLst>
                                          <p:attrName>style.visibility</p:attrName>
                                        </p:attrNameLst>
                                      </p:cBhvr>
                                      <p:to>
                                        <p:strVal val="visible"/>
                                      </p:to>
                                    </p:set>
                                    <p:anim calcmode="lin" valueType="num">
                                      <p:cBhvr>
                                        <p:cTn id="54" dur="1000" fill="hold"/>
                                        <p:tgtEl>
                                          <p:spTgt spid="59"/>
                                        </p:tgtEl>
                                        <p:attrNameLst>
                                          <p:attrName>ppt_w</p:attrName>
                                        </p:attrNameLst>
                                      </p:cBhvr>
                                      <p:tavLst>
                                        <p:tav tm="0">
                                          <p:val>
                                            <p:strVal val="#ppt_w*0.70"/>
                                          </p:val>
                                        </p:tav>
                                        <p:tav tm="100000">
                                          <p:val>
                                            <p:strVal val="#ppt_w"/>
                                          </p:val>
                                        </p:tav>
                                      </p:tavLst>
                                    </p:anim>
                                    <p:anim calcmode="lin" valueType="num">
                                      <p:cBhvr>
                                        <p:cTn id="55" dur="1000" fill="hold"/>
                                        <p:tgtEl>
                                          <p:spTgt spid="59"/>
                                        </p:tgtEl>
                                        <p:attrNameLst>
                                          <p:attrName>ppt_h</p:attrName>
                                        </p:attrNameLst>
                                      </p:cBhvr>
                                      <p:tavLst>
                                        <p:tav tm="0">
                                          <p:val>
                                            <p:strVal val="#ppt_h"/>
                                          </p:val>
                                        </p:tav>
                                        <p:tav tm="100000">
                                          <p:val>
                                            <p:strVal val="#ppt_h"/>
                                          </p:val>
                                        </p:tav>
                                      </p:tavLst>
                                    </p:anim>
                                    <p:animEffect transition="in" filter="fade">
                                      <p:cBhvr>
                                        <p:cTn id="56" dur="1000"/>
                                        <p:tgtEl>
                                          <p:spTgt spid="59"/>
                                        </p:tgtEl>
                                      </p:cBhvr>
                                    </p:animEffect>
                                  </p:childTnLst>
                                </p:cTn>
                              </p:par>
                            </p:childTnLst>
                          </p:cTn>
                        </p:par>
                        <p:par>
                          <p:cTn id="57" fill="hold">
                            <p:stCondLst>
                              <p:cond delay="5670"/>
                            </p:stCondLst>
                            <p:childTnLst>
                              <p:par>
                                <p:cTn id="58" presetID="31" presetClass="entr" presetSubtype="0" fill="hold" grpId="0" nodeType="afterEffect">
                                  <p:stCondLst>
                                    <p:cond delay="0"/>
                                  </p:stCondLst>
                                  <p:childTnLst>
                                    <p:set>
                                      <p:cBhvr>
                                        <p:cTn id="59" dur="1" fill="hold">
                                          <p:stCondLst>
                                            <p:cond delay="0"/>
                                          </p:stCondLst>
                                        </p:cTn>
                                        <p:tgtEl>
                                          <p:spTgt spid="76"/>
                                        </p:tgtEl>
                                        <p:attrNameLst>
                                          <p:attrName>style.visibility</p:attrName>
                                        </p:attrNameLst>
                                      </p:cBhvr>
                                      <p:to>
                                        <p:strVal val="visible"/>
                                      </p:to>
                                    </p:set>
                                    <p:anim calcmode="lin" valueType="num">
                                      <p:cBhvr>
                                        <p:cTn id="60" dur="1000" fill="hold"/>
                                        <p:tgtEl>
                                          <p:spTgt spid="76"/>
                                        </p:tgtEl>
                                        <p:attrNameLst>
                                          <p:attrName>ppt_w</p:attrName>
                                        </p:attrNameLst>
                                      </p:cBhvr>
                                      <p:tavLst>
                                        <p:tav tm="0">
                                          <p:val>
                                            <p:fltVal val="0"/>
                                          </p:val>
                                        </p:tav>
                                        <p:tav tm="100000">
                                          <p:val>
                                            <p:strVal val="#ppt_w"/>
                                          </p:val>
                                        </p:tav>
                                      </p:tavLst>
                                    </p:anim>
                                    <p:anim calcmode="lin" valueType="num">
                                      <p:cBhvr>
                                        <p:cTn id="61" dur="1000" fill="hold"/>
                                        <p:tgtEl>
                                          <p:spTgt spid="76"/>
                                        </p:tgtEl>
                                        <p:attrNameLst>
                                          <p:attrName>ppt_h</p:attrName>
                                        </p:attrNameLst>
                                      </p:cBhvr>
                                      <p:tavLst>
                                        <p:tav tm="0">
                                          <p:val>
                                            <p:fltVal val="0"/>
                                          </p:val>
                                        </p:tav>
                                        <p:tav tm="100000">
                                          <p:val>
                                            <p:strVal val="#ppt_h"/>
                                          </p:val>
                                        </p:tav>
                                      </p:tavLst>
                                    </p:anim>
                                    <p:anim calcmode="lin" valueType="num">
                                      <p:cBhvr>
                                        <p:cTn id="62" dur="1000" fill="hold"/>
                                        <p:tgtEl>
                                          <p:spTgt spid="76"/>
                                        </p:tgtEl>
                                        <p:attrNameLst>
                                          <p:attrName>style.rotation</p:attrName>
                                        </p:attrNameLst>
                                      </p:cBhvr>
                                      <p:tavLst>
                                        <p:tav tm="0">
                                          <p:val>
                                            <p:fltVal val="90"/>
                                          </p:val>
                                        </p:tav>
                                        <p:tav tm="100000">
                                          <p:val>
                                            <p:fltVal val="0"/>
                                          </p:val>
                                        </p:tav>
                                      </p:tavLst>
                                    </p:anim>
                                    <p:animEffect transition="in" filter="fade">
                                      <p:cBhvr>
                                        <p:cTn id="63" dur="1000"/>
                                        <p:tgtEl>
                                          <p:spTgt spid="76"/>
                                        </p:tgtEl>
                                      </p:cBhvr>
                                    </p:animEffect>
                                  </p:childTnLst>
                                </p:cTn>
                              </p:par>
                            </p:childTnLst>
                          </p:cTn>
                        </p:par>
                        <p:par>
                          <p:cTn id="64" fill="hold">
                            <p:stCondLst>
                              <p:cond delay="6670"/>
                            </p:stCondLst>
                            <p:childTnLst>
                              <p:par>
                                <p:cTn id="65" presetID="47" presetClass="entr" presetSubtype="0" fill="hold" grpId="0" nodeType="afterEffect">
                                  <p:stCondLst>
                                    <p:cond delay="0"/>
                                  </p:stCondLst>
                                  <p:childTnLst>
                                    <p:set>
                                      <p:cBhvr>
                                        <p:cTn id="66" dur="1" fill="hold">
                                          <p:stCondLst>
                                            <p:cond delay="0"/>
                                          </p:stCondLst>
                                        </p:cTn>
                                        <p:tgtEl>
                                          <p:spTgt spid="77"/>
                                        </p:tgtEl>
                                        <p:attrNameLst>
                                          <p:attrName>style.visibility</p:attrName>
                                        </p:attrNameLst>
                                      </p:cBhvr>
                                      <p:to>
                                        <p:strVal val="visible"/>
                                      </p:to>
                                    </p:set>
                                    <p:animEffect transition="in" filter="fade">
                                      <p:cBhvr>
                                        <p:cTn id="67" dur="1000"/>
                                        <p:tgtEl>
                                          <p:spTgt spid="77"/>
                                        </p:tgtEl>
                                      </p:cBhvr>
                                    </p:animEffect>
                                    <p:anim calcmode="lin" valueType="num">
                                      <p:cBhvr>
                                        <p:cTn id="68" dur="1000" fill="hold"/>
                                        <p:tgtEl>
                                          <p:spTgt spid="77"/>
                                        </p:tgtEl>
                                        <p:attrNameLst>
                                          <p:attrName>ppt_x</p:attrName>
                                        </p:attrNameLst>
                                      </p:cBhvr>
                                      <p:tavLst>
                                        <p:tav tm="0">
                                          <p:val>
                                            <p:strVal val="#ppt_x"/>
                                          </p:val>
                                        </p:tav>
                                        <p:tav tm="100000">
                                          <p:val>
                                            <p:strVal val="#ppt_x"/>
                                          </p:val>
                                        </p:tav>
                                      </p:tavLst>
                                    </p:anim>
                                    <p:anim calcmode="lin" valueType="num">
                                      <p:cBhvr>
                                        <p:cTn id="69" dur="1000" fill="hold"/>
                                        <p:tgtEl>
                                          <p:spTgt spid="77"/>
                                        </p:tgtEl>
                                        <p:attrNameLst>
                                          <p:attrName>ppt_y</p:attrName>
                                        </p:attrNameLst>
                                      </p:cBhvr>
                                      <p:tavLst>
                                        <p:tav tm="0">
                                          <p:val>
                                            <p:strVal val="#ppt_y-.1"/>
                                          </p:val>
                                        </p:tav>
                                        <p:tav tm="100000">
                                          <p:val>
                                            <p:strVal val="#ppt_y"/>
                                          </p:val>
                                        </p:tav>
                                      </p:tavLst>
                                    </p:anim>
                                  </p:childTnLst>
                                </p:cTn>
                              </p:par>
                            </p:childTnLst>
                          </p:cTn>
                        </p:par>
                        <p:par>
                          <p:cTn id="70" fill="hold">
                            <p:stCondLst>
                              <p:cond delay="7670"/>
                            </p:stCondLst>
                            <p:childTnLst>
                              <p:par>
                                <p:cTn id="71" presetID="31" presetClass="entr" presetSubtype="0" fill="hold" grpId="0" nodeType="afterEffect">
                                  <p:stCondLst>
                                    <p:cond delay="0"/>
                                  </p:stCondLst>
                                  <p:childTnLst>
                                    <p:set>
                                      <p:cBhvr>
                                        <p:cTn id="72" dur="1" fill="hold">
                                          <p:stCondLst>
                                            <p:cond delay="0"/>
                                          </p:stCondLst>
                                        </p:cTn>
                                        <p:tgtEl>
                                          <p:spTgt spid="69"/>
                                        </p:tgtEl>
                                        <p:attrNameLst>
                                          <p:attrName>style.visibility</p:attrName>
                                        </p:attrNameLst>
                                      </p:cBhvr>
                                      <p:to>
                                        <p:strVal val="visible"/>
                                      </p:to>
                                    </p:set>
                                    <p:anim calcmode="lin" valueType="num">
                                      <p:cBhvr>
                                        <p:cTn id="73" dur="1000" fill="hold"/>
                                        <p:tgtEl>
                                          <p:spTgt spid="69"/>
                                        </p:tgtEl>
                                        <p:attrNameLst>
                                          <p:attrName>ppt_w</p:attrName>
                                        </p:attrNameLst>
                                      </p:cBhvr>
                                      <p:tavLst>
                                        <p:tav tm="0">
                                          <p:val>
                                            <p:fltVal val="0"/>
                                          </p:val>
                                        </p:tav>
                                        <p:tav tm="100000">
                                          <p:val>
                                            <p:strVal val="#ppt_w"/>
                                          </p:val>
                                        </p:tav>
                                      </p:tavLst>
                                    </p:anim>
                                    <p:anim calcmode="lin" valueType="num">
                                      <p:cBhvr>
                                        <p:cTn id="74" dur="1000" fill="hold"/>
                                        <p:tgtEl>
                                          <p:spTgt spid="69"/>
                                        </p:tgtEl>
                                        <p:attrNameLst>
                                          <p:attrName>ppt_h</p:attrName>
                                        </p:attrNameLst>
                                      </p:cBhvr>
                                      <p:tavLst>
                                        <p:tav tm="0">
                                          <p:val>
                                            <p:fltVal val="0"/>
                                          </p:val>
                                        </p:tav>
                                        <p:tav tm="100000">
                                          <p:val>
                                            <p:strVal val="#ppt_h"/>
                                          </p:val>
                                        </p:tav>
                                      </p:tavLst>
                                    </p:anim>
                                    <p:anim calcmode="lin" valueType="num">
                                      <p:cBhvr>
                                        <p:cTn id="75" dur="1000" fill="hold"/>
                                        <p:tgtEl>
                                          <p:spTgt spid="69"/>
                                        </p:tgtEl>
                                        <p:attrNameLst>
                                          <p:attrName>style.rotation</p:attrName>
                                        </p:attrNameLst>
                                      </p:cBhvr>
                                      <p:tavLst>
                                        <p:tav tm="0">
                                          <p:val>
                                            <p:fltVal val="90"/>
                                          </p:val>
                                        </p:tav>
                                        <p:tav tm="100000">
                                          <p:val>
                                            <p:fltVal val="0"/>
                                          </p:val>
                                        </p:tav>
                                      </p:tavLst>
                                    </p:anim>
                                    <p:animEffect transition="in" filter="fade">
                                      <p:cBhvr>
                                        <p:cTn id="76" dur="1000"/>
                                        <p:tgtEl>
                                          <p:spTgt spid="69"/>
                                        </p:tgtEl>
                                      </p:cBhvr>
                                    </p:animEffect>
                                  </p:childTnLst>
                                </p:cTn>
                              </p:par>
                            </p:childTnLst>
                          </p:cTn>
                        </p:par>
                        <p:par>
                          <p:cTn id="77" fill="hold">
                            <p:stCondLst>
                              <p:cond delay="8670"/>
                            </p:stCondLst>
                            <p:childTnLst>
                              <p:par>
                                <p:cTn id="78" presetID="29" presetClass="entr" presetSubtype="0" fill="hold" grpId="0" nodeType="afterEffect">
                                  <p:stCondLst>
                                    <p:cond delay="0"/>
                                  </p:stCondLst>
                                  <p:childTnLst>
                                    <p:set>
                                      <p:cBhvr>
                                        <p:cTn id="79" dur="1" fill="hold">
                                          <p:stCondLst>
                                            <p:cond delay="0"/>
                                          </p:stCondLst>
                                        </p:cTn>
                                        <p:tgtEl>
                                          <p:spTgt spid="78"/>
                                        </p:tgtEl>
                                        <p:attrNameLst>
                                          <p:attrName>style.visibility</p:attrName>
                                        </p:attrNameLst>
                                      </p:cBhvr>
                                      <p:to>
                                        <p:strVal val="visible"/>
                                      </p:to>
                                    </p:set>
                                    <p:anim calcmode="lin" valueType="num">
                                      <p:cBhvr>
                                        <p:cTn id="80" dur="1000" fill="hold"/>
                                        <p:tgtEl>
                                          <p:spTgt spid="78"/>
                                        </p:tgtEl>
                                        <p:attrNameLst>
                                          <p:attrName>ppt_x</p:attrName>
                                        </p:attrNameLst>
                                      </p:cBhvr>
                                      <p:tavLst>
                                        <p:tav tm="0">
                                          <p:val>
                                            <p:strVal val="#ppt_x-.2"/>
                                          </p:val>
                                        </p:tav>
                                        <p:tav tm="100000">
                                          <p:val>
                                            <p:strVal val="#ppt_x"/>
                                          </p:val>
                                        </p:tav>
                                      </p:tavLst>
                                    </p:anim>
                                    <p:anim calcmode="lin" valueType="num">
                                      <p:cBhvr>
                                        <p:cTn id="81" dur="1000" fill="hold"/>
                                        <p:tgtEl>
                                          <p:spTgt spid="78"/>
                                        </p:tgtEl>
                                        <p:attrNameLst>
                                          <p:attrName>ppt_y</p:attrName>
                                        </p:attrNameLst>
                                      </p:cBhvr>
                                      <p:tavLst>
                                        <p:tav tm="0">
                                          <p:val>
                                            <p:strVal val="#ppt_y"/>
                                          </p:val>
                                        </p:tav>
                                        <p:tav tm="100000">
                                          <p:val>
                                            <p:strVal val="#ppt_y"/>
                                          </p:val>
                                        </p:tav>
                                      </p:tavLst>
                                    </p:anim>
                                    <p:animEffect transition="in" filter="wipe(right)" prLst="gradientSize: 0.1">
                                      <p:cBhvr>
                                        <p:cTn id="82" dur="1000"/>
                                        <p:tgtEl>
                                          <p:spTgt spid="78"/>
                                        </p:tgtEl>
                                      </p:cBhvr>
                                    </p:animEffect>
                                  </p:childTnLst>
                                </p:cTn>
                              </p:par>
                            </p:childTnLst>
                          </p:cTn>
                        </p:par>
                        <p:par>
                          <p:cTn id="83" fill="hold">
                            <p:stCondLst>
                              <p:cond delay="9670"/>
                            </p:stCondLst>
                            <p:childTnLst>
                              <p:par>
                                <p:cTn id="84" presetID="43" presetClass="entr" presetSubtype="0" fill="hold" grpId="0" nodeType="afterEffect">
                                  <p:stCondLst>
                                    <p:cond delay="0"/>
                                  </p:stCondLst>
                                  <p:childTnLst>
                                    <p:set>
                                      <p:cBhvr>
                                        <p:cTn id="85" dur="1" fill="hold">
                                          <p:stCondLst>
                                            <p:cond delay="0"/>
                                          </p:stCondLst>
                                        </p:cTn>
                                        <p:tgtEl>
                                          <p:spTgt spid="4"/>
                                        </p:tgtEl>
                                        <p:attrNameLst>
                                          <p:attrName>style.visibility</p:attrName>
                                        </p:attrNameLst>
                                      </p:cBhvr>
                                      <p:to>
                                        <p:strVal val="visible"/>
                                      </p:to>
                                    </p:set>
                                    <p:animEffect transition="in" filter="fade">
                                      <p:cBhvr>
                                        <p:cTn id="86" dur="100"/>
                                        <p:tgtEl>
                                          <p:spTgt spid="4"/>
                                        </p:tgtEl>
                                      </p:cBhvr>
                                    </p:animEffect>
                                    <p:anim calcmode="lin" valueType="num">
                                      <p:cBhvr>
                                        <p:cTn id="87" dur="400" fill="hold"/>
                                        <p:tgtEl>
                                          <p:spTgt spid="4"/>
                                        </p:tgtEl>
                                        <p:attrNameLst>
                                          <p:attrName>ppt_x</p:attrName>
                                        </p:attrNameLst>
                                      </p:cBhvr>
                                      <p:tavLst>
                                        <p:tav tm="0">
                                          <p:val>
                                            <p:strVal val="#ppt_x"/>
                                          </p:val>
                                        </p:tav>
                                        <p:tav tm="100000">
                                          <p:val>
                                            <p:strVal val="#ppt_x"/>
                                          </p:val>
                                        </p:tav>
                                      </p:tavLst>
                                    </p:anim>
                                    <p:anim calcmode="lin" valueType="num">
                                      <p:cBhvr>
                                        <p:cTn id="88" dur="400" fill="hold"/>
                                        <p:tgtEl>
                                          <p:spTgt spid="4"/>
                                        </p:tgtEl>
                                        <p:attrNameLst>
                                          <p:attrName>ppt_y</p:attrName>
                                        </p:attrNameLst>
                                      </p:cBhvr>
                                      <p:tavLst>
                                        <p:tav tm="0">
                                          <p:val>
                                            <p:strVal val="#ppt_y+0.31"/>
                                          </p:val>
                                        </p:tav>
                                        <p:tav tm="100000">
                                          <p:val>
                                            <p:strVal val="#ppt_y+0.31"/>
                                          </p:val>
                                        </p:tav>
                                      </p:tavLst>
                                    </p:anim>
                                    <p:anim calcmode="lin" valueType="num">
                                      <p:cBhvr>
                                        <p:cTn id="89"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0"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91" fill="hold">
                            <p:stCondLst>
                              <p:cond delay="10670"/>
                            </p:stCondLst>
                            <p:childTnLst>
                              <p:par>
                                <p:cTn id="92" presetID="29" presetClass="entr" presetSubtype="0" fill="hold" grpId="0" nodeType="afterEffect">
                                  <p:stCondLst>
                                    <p:cond delay="0"/>
                                  </p:stCondLst>
                                  <p:childTnLst>
                                    <p:set>
                                      <p:cBhvr>
                                        <p:cTn id="93" dur="1" fill="hold">
                                          <p:stCondLst>
                                            <p:cond delay="0"/>
                                          </p:stCondLst>
                                        </p:cTn>
                                        <p:tgtEl>
                                          <p:spTgt spid="5"/>
                                        </p:tgtEl>
                                        <p:attrNameLst>
                                          <p:attrName>style.visibility</p:attrName>
                                        </p:attrNameLst>
                                      </p:cBhvr>
                                      <p:to>
                                        <p:strVal val="visible"/>
                                      </p:to>
                                    </p:set>
                                    <p:anim calcmode="lin" valueType="num">
                                      <p:cBhvr>
                                        <p:cTn id="94" dur="1000" fill="hold"/>
                                        <p:tgtEl>
                                          <p:spTgt spid="5"/>
                                        </p:tgtEl>
                                        <p:attrNameLst>
                                          <p:attrName>ppt_x</p:attrName>
                                        </p:attrNameLst>
                                      </p:cBhvr>
                                      <p:tavLst>
                                        <p:tav tm="0">
                                          <p:val>
                                            <p:strVal val="#ppt_x-.2"/>
                                          </p:val>
                                        </p:tav>
                                        <p:tav tm="100000">
                                          <p:val>
                                            <p:strVal val="#ppt_x"/>
                                          </p:val>
                                        </p:tav>
                                      </p:tavLst>
                                    </p:anim>
                                    <p:anim calcmode="lin" valueType="num">
                                      <p:cBhvr>
                                        <p:cTn id="9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3" grpId="0" bldLvl="0" animBg="1"/>
      <p:bldP spid="2" grpId="0" bldLvl="0" animBg="1"/>
      <p:bldP spid="17" grpId="0"/>
      <p:bldP spid="23" grpId="0" bldLvl="0" animBg="1"/>
      <p:bldP spid="59" grpId="0" animBg="1"/>
      <p:bldP spid="59" grpId="1" bldLvl="0" animBg="1"/>
      <p:bldP spid="67" grpId="0"/>
      <p:bldP spid="69" grpId="0"/>
      <p:bldP spid="72" grpId="0"/>
      <p:bldP spid="74" grpId="0"/>
      <p:bldP spid="76" grpId="0"/>
      <p:bldP spid="77" grpId="0"/>
      <p:bldP spid="78"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7" name="Oval 14"/>
          <p:cNvSpPr>
            <a:spLocks noChangeArrowheads="1"/>
          </p:cNvSpPr>
          <p:nvPr/>
        </p:nvSpPr>
        <p:spPr bwMode="auto">
          <a:xfrm>
            <a:off x="5119409" y="4319580"/>
            <a:ext cx="1531697" cy="1377448"/>
          </a:xfrm>
          <a:prstGeom prst="ellipse">
            <a:avLst/>
          </a:prstGeom>
          <a:solidFill>
            <a:schemeClr val="accent2">
              <a:lumMod val="20000"/>
              <a:lumOff val="80000"/>
            </a:schemeClr>
          </a:solidFill>
          <a:ln>
            <a:noFill/>
          </a:ln>
        </p:spPr>
        <p:txBody>
          <a:bodyPr vert="horz" wrap="square" lIns="91406" tIns="45703" rIns="91406" bIns="45703" numCol="1" anchor="t" anchorCtr="0" compatLnSpc="1"/>
          <a:lstStyle/>
          <a:p>
            <a:endParaRPr lang="zh-CN" altLang="en-US">
              <a:solidFill>
                <a:srgbClr val="F8F8F8"/>
              </a:solidFill>
            </a:endParaRPr>
          </a:p>
        </p:txBody>
      </p:sp>
      <p:sp>
        <p:nvSpPr>
          <p:cNvPr id="8" name="Oval 15"/>
          <p:cNvSpPr>
            <a:spLocks noChangeArrowheads="1"/>
          </p:cNvSpPr>
          <p:nvPr/>
        </p:nvSpPr>
        <p:spPr bwMode="auto">
          <a:xfrm>
            <a:off x="5232397" y="4424952"/>
            <a:ext cx="1265729" cy="1123540"/>
          </a:xfrm>
          <a:prstGeom prst="ellipse">
            <a:avLst/>
          </a:prstGeom>
          <a:solidFill>
            <a:schemeClr val="tx2"/>
          </a:solidFill>
          <a:ln>
            <a:noFill/>
          </a:ln>
        </p:spPr>
        <p:txBody>
          <a:bodyPr vert="horz" wrap="square" lIns="91406" tIns="45703" rIns="91406" bIns="45703" numCol="1" anchor="t" anchorCtr="0" compatLnSpc="1"/>
          <a:lstStyle/>
          <a:p>
            <a:endParaRPr lang="zh-CN" altLang="en-US">
              <a:solidFill>
                <a:srgbClr val="F8F8F8"/>
              </a:solidFill>
            </a:endParaRPr>
          </a:p>
        </p:txBody>
      </p:sp>
      <p:sp>
        <p:nvSpPr>
          <p:cNvPr id="5" name="Oval 15"/>
          <p:cNvSpPr>
            <a:spLocks noChangeArrowheads="1"/>
          </p:cNvSpPr>
          <p:nvPr/>
        </p:nvSpPr>
        <p:spPr bwMode="auto">
          <a:xfrm>
            <a:off x="6875178" y="4376075"/>
            <a:ext cx="1265729" cy="1123540"/>
          </a:xfrm>
          <a:prstGeom prst="ellipse">
            <a:avLst/>
          </a:prstGeom>
          <a:solidFill>
            <a:schemeClr val="tx2"/>
          </a:solidFill>
          <a:ln>
            <a:noFill/>
          </a:ln>
        </p:spPr>
        <p:txBody>
          <a:bodyPr vert="horz" wrap="square" lIns="91406" tIns="45703" rIns="91406" bIns="45703" numCol="1" anchor="t" anchorCtr="0" compatLnSpc="1"/>
          <a:lstStyle/>
          <a:p>
            <a:endParaRPr lang="zh-CN" altLang="en-US">
              <a:solidFill>
                <a:srgbClr val="F8F8F8"/>
              </a:solidFill>
            </a:endParaRPr>
          </a:p>
        </p:txBody>
      </p:sp>
      <p:sp>
        <p:nvSpPr>
          <p:cNvPr id="4" name="Oval 14"/>
          <p:cNvSpPr>
            <a:spLocks noChangeArrowheads="1"/>
          </p:cNvSpPr>
          <p:nvPr/>
        </p:nvSpPr>
        <p:spPr bwMode="auto">
          <a:xfrm>
            <a:off x="6742512" y="4248486"/>
            <a:ext cx="1531697" cy="1377448"/>
          </a:xfrm>
          <a:prstGeom prst="ellipse">
            <a:avLst/>
          </a:prstGeom>
          <a:solidFill>
            <a:schemeClr val="accent2">
              <a:lumMod val="20000"/>
              <a:lumOff val="80000"/>
            </a:schemeClr>
          </a:solidFill>
          <a:ln>
            <a:noFill/>
          </a:ln>
        </p:spPr>
        <p:txBody>
          <a:bodyPr vert="horz" wrap="square" lIns="91406" tIns="45703" rIns="91406" bIns="45703" numCol="1" anchor="t" anchorCtr="0" compatLnSpc="1"/>
          <a:lstStyle/>
          <a:p>
            <a:endParaRPr lang="zh-CN" altLang="en-US">
              <a:solidFill>
                <a:srgbClr val="F8F8F8"/>
              </a:solidFill>
            </a:endParaRPr>
          </a:p>
        </p:txBody>
      </p:sp>
      <p:sp>
        <p:nvSpPr>
          <p:cNvPr id="2" name="矩形 1"/>
          <p:cNvSpPr/>
          <p:nvPr/>
        </p:nvSpPr>
        <p:spPr bwMode="auto">
          <a:xfrm>
            <a:off x="193654" y="207232"/>
            <a:ext cx="215945" cy="53638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06" tIns="45703" rIns="91406" bIns="45703" numCol="1" rtlCol="0" anchor="t" anchorCtr="0" compatLnSpc="1"/>
          <a:lstStyle/>
          <a:p>
            <a:endParaRPr lang="zh-CN" altLang="en-US">
              <a:solidFill>
                <a:srgbClr val="C4261D"/>
              </a:solidFill>
            </a:endParaRPr>
          </a:p>
        </p:txBody>
      </p:sp>
      <p:sp>
        <p:nvSpPr>
          <p:cNvPr id="17" name="TextBox 16"/>
          <p:cNvSpPr txBox="1"/>
          <p:nvPr/>
        </p:nvSpPr>
        <p:spPr>
          <a:xfrm>
            <a:off x="409600" y="189821"/>
            <a:ext cx="3809365" cy="553085"/>
          </a:xfrm>
          <a:prstGeom prst="rect">
            <a:avLst/>
          </a:prstGeom>
          <a:noFill/>
        </p:spPr>
        <p:txBody>
          <a:bodyPr wrap="none" rtlCol="0">
            <a:spAutoFit/>
          </a:bodyPr>
          <a:lstStyle/>
          <a:p>
            <a:pPr algn="l"/>
            <a:r>
              <a:rPr lang="en-US" altLang="zh-CN" sz="3000" b="1"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2.2审判团队构建情况</a:t>
            </a:r>
            <a:endParaRPr lang="en-US" altLang="zh-CN" sz="3000" b="1"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p:txBody>
      </p:sp>
      <p:sp>
        <p:nvSpPr>
          <p:cNvPr id="23" name="Line 7"/>
          <p:cNvSpPr>
            <a:spLocks noChangeShapeType="1"/>
          </p:cNvSpPr>
          <p:nvPr/>
        </p:nvSpPr>
        <p:spPr bwMode="auto">
          <a:xfrm>
            <a:off x="516504" y="743617"/>
            <a:ext cx="10402498" cy="0"/>
          </a:xfrm>
          <a:prstGeom prst="line">
            <a:avLst/>
          </a:prstGeom>
          <a:noFill/>
          <a:ln w="12700" cap="flat">
            <a:solidFill>
              <a:srgbClr val="1D474C"/>
            </a:solidFill>
            <a:prstDash val="solid"/>
            <a:miter lim="800000"/>
          </a:ln>
          <a:extLst>
            <a:ext uri="{909E8E84-426E-40DD-AFC4-6F175D3DCCD1}">
              <a14:hiddenFill xmlns:a14="http://schemas.microsoft.com/office/drawing/2010/main">
                <a:noFill/>
              </a14:hiddenFill>
            </a:ext>
          </a:extLst>
        </p:spPr>
        <p:txBody>
          <a:bodyPr vert="horz" wrap="square" lIns="91406" tIns="45703" rIns="91406" bIns="45703" numCol="1" anchor="t" anchorCtr="0" compatLnSpc="1"/>
          <a:lstStyle/>
          <a:p>
            <a:endParaRPr lang="zh-CN" altLang="en-US"/>
          </a:p>
        </p:txBody>
      </p:sp>
      <p:sp>
        <p:nvSpPr>
          <p:cNvPr id="24" name="Oval 9"/>
          <p:cNvSpPr>
            <a:spLocks noChangeArrowheads="1"/>
          </p:cNvSpPr>
          <p:nvPr/>
        </p:nvSpPr>
        <p:spPr bwMode="auto">
          <a:xfrm>
            <a:off x="625545" y="6590702"/>
            <a:ext cx="221440"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sp>
        <p:nvSpPr>
          <p:cNvPr id="25" name="Oval 10"/>
          <p:cNvSpPr>
            <a:spLocks noChangeArrowheads="1"/>
          </p:cNvSpPr>
          <p:nvPr/>
        </p:nvSpPr>
        <p:spPr bwMode="auto">
          <a:xfrm>
            <a:off x="1818637" y="6590702"/>
            <a:ext cx="219371" cy="221440"/>
          </a:xfrm>
          <a:prstGeom prst="ellipse">
            <a:avLst/>
          </a:prstGeom>
          <a:solidFill>
            <a:srgbClr val="F8F8F8"/>
          </a:solidFill>
          <a:ln>
            <a:noFill/>
          </a:ln>
        </p:spPr>
        <p:txBody>
          <a:bodyPr vert="horz" wrap="square" lIns="91406" tIns="45703" rIns="91406" bIns="45703" numCol="1" anchor="t" anchorCtr="0" compatLnSpc="1"/>
          <a:lstStyle/>
          <a:p>
            <a:endParaRPr lang="zh-CN" altLang="en-US"/>
          </a:p>
        </p:txBody>
      </p:sp>
      <p:sp>
        <p:nvSpPr>
          <p:cNvPr id="26" name="Oval 11"/>
          <p:cNvSpPr>
            <a:spLocks noChangeArrowheads="1"/>
          </p:cNvSpPr>
          <p:nvPr/>
        </p:nvSpPr>
        <p:spPr bwMode="auto">
          <a:xfrm>
            <a:off x="1039973" y="6590702"/>
            <a:ext cx="219371"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sp>
        <p:nvSpPr>
          <p:cNvPr id="27" name="Oval 12"/>
          <p:cNvSpPr>
            <a:spLocks noChangeArrowheads="1"/>
          </p:cNvSpPr>
          <p:nvPr/>
        </p:nvSpPr>
        <p:spPr bwMode="auto">
          <a:xfrm>
            <a:off x="1450230" y="6590702"/>
            <a:ext cx="219371"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sp>
        <p:nvSpPr>
          <p:cNvPr id="28" name="Oval 13"/>
          <p:cNvSpPr>
            <a:spLocks noChangeArrowheads="1"/>
          </p:cNvSpPr>
          <p:nvPr/>
        </p:nvSpPr>
        <p:spPr bwMode="auto">
          <a:xfrm>
            <a:off x="2187395" y="6590702"/>
            <a:ext cx="221440"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sp>
        <p:nvSpPr>
          <p:cNvPr id="33" name="Rectangle 19"/>
          <p:cNvSpPr>
            <a:spLocks noChangeArrowheads="1"/>
          </p:cNvSpPr>
          <p:nvPr/>
        </p:nvSpPr>
        <p:spPr bwMode="auto">
          <a:xfrm>
            <a:off x="5232377" y="6591095"/>
            <a:ext cx="2837985" cy="55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j-ea"/>
                <a:ea typeface="+mj-ea"/>
                <a:cs typeface="宋体" panose="02010600030101010101" pitchFamily="2" charset="-122"/>
                <a:sym typeface="+mn-ea"/>
              </a:rPr>
              <a:t>第二章、司   法   改   革</a:t>
            </a:r>
            <a:endParaRPr lang="zh-CN" altLang="en-US"/>
          </a:p>
          <a:p>
            <a:pPr marL="0" marR="0" lvl="0" indent="0" algn="ctr" defTabSz="914400" rtl="0" eaLnBrk="1" fontAlgn="base" latinLnBrk="0" hangingPunct="1">
              <a:lnSpc>
                <a:spcPct val="100000"/>
              </a:lnSpc>
              <a:spcBef>
                <a:spcPct val="0"/>
              </a:spcBef>
              <a:spcAft>
                <a:spcPct val="0"/>
              </a:spcAft>
              <a:buClrTx/>
              <a:buSzTx/>
              <a:buFontTx/>
              <a:buNone/>
            </a:pPr>
            <a:endParaRPr kumimoji="0" lang="zh-CN" b="1" i="0" u="none" strike="noStrike" cap="none" normalizeH="0" baseline="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j-ea"/>
              <a:ea typeface="+mj-ea"/>
              <a:cs typeface="宋体" panose="02010600030101010101" pitchFamily="2" charset="-122"/>
            </a:endParaRPr>
          </a:p>
        </p:txBody>
      </p:sp>
      <p:pic>
        <p:nvPicPr>
          <p:cNvPr id="3074" name="Picture 2" descr="D:\快盘\WPS上传PPT\简约司法法院\导出\法院.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34881" y="189821"/>
            <a:ext cx="782353" cy="895024"/>
          </a:xfrm>
          <a:prstGeom prst="rect">
            <a:avLst/>
          </a:prstGeom>
          <a:noFill/>
          <a:extLst>
            <a:ext uri="{909E8E84-426E-40DD-AFC4-6F175D3DCCD1}">
              <a14:hiddenFill xmlns:a14="http://schemas.microsoft.com/office/drawing/2010/main">
                <a:solidFill>
                  <a:srgbClr val="FFFFFF"/>
                </a:solidFill>
              </a14:hiddenFill>
            </a:ext>
          </a:extLst>
        </p:spPr>
      </p:pic>
      <p:sp>
        <p:nvSpPr>
          <p:cNvPr id="12" name="Oval 6"/>
          <p:cNvSpPr>
            <a:spLocks noChangeArrowheads="1"/>
          </p:cNvSpPr>
          <p:nvPr/>
        </p:nvSpPr>
        <p:spPr bwMode="auto">
          <a:xfrm>
            <a:off x="6376073" y="770590"/>
            <a:ext cx="2248668" cy="2248668"/>
          </a:xfrm>
          <a:prstGeom prst="ellipse">
            <a:avLst/>
          </a:prstGeom>
          <a:solidFill>
            <a:schemeClr val="accent2">
              <a:lumMod val="20000"/>
              <a:lumOff val="80000"/>
            </a:schemeClr>
          </a:solidFill>
          <a:ln w="11" cap="flat">
            <a:noFill/>
            <a:prstDash val="solid"/>
            <a:miter lim="800000"/>
          </a:ln>
        </p:spPr>
        <p:txBody>
          <a:bodyPr vert="horz" wrap="square" lIns="91406" tIns="45703" rIns="91406" bIns="45703" numCol="1" anchor="t" anchorCtr="0" compatLnSpc="1"/>
          <a:lstStyle/>
          <a:p>
            <a:endParaRPr lang="zh-CN" altLang="en-US">
              <a:solidFill>
                <a:srgbClr val="F8F8F8"/>
              </a:solidFill>
            </a:endParaRPr>
          </a:p>
        </p:txBody>
      </p:sp>
      <p:sp>
        <p:nvSpPr>
          <p:cNvPr id="13" name="Line 7"/>
          <p:cNvSpPr>
            <a:spLocks noChangeShapeType="1"/>
          </p:cNvSpPr>
          <p:nvPr/>
        </p:nvSpPr>
        <p:spPr bwMode="auto">
          <a:xfrm rot="4200000" flipV="1">
            <a:off x="7911756" y="3418844"/>
            <a:ext cx="1930966" cy="100293"/>
          </a:xfrm>
          <a:prstGeom prst="line">
            <a:avLst/>
          </a:prstGeom>
          <a:noFill/>
          <a:ln w="11" cap="flat">
            <a:solidFill>
              <a:schemeClr val="accent2"/>
            </a:solidFill>
            <a:prstDash val="dash"/>
            <a:miter lim="800000"/>
          </a:ln>
          <a:extLst>
            <a:ext uri="{909E8E84-426E-40DD-AFC4-6F175D3DCCD1}">
              <a14:hiddenFill xmlns:a14="http://schemas.microsoft.com/office/drawing/2010/main">
                <a:noFill/>
              </a14:hiddenFill>
            </a:ext>
          </a:extLst>
        </p:spPr>
        <p:txBody>
          <a:bodyPr vert="horz" wrap="square" lIns="91406" tIns="45703" rIns="91406" bIns="45703" numCol="1" anchor="t" anchorCtr="0" compatLnSpc="1"/>
          <a:lstStyle/>
          <a:p>
            <a:endParaRPr lang="zh-CN" altLang="en-US">
              <a:solidFill>
                <a:srgbClr val="F8F8F8"/>
              </a:solidFill>
            </a:endParaRPr>
          </a:p>
        </p:txBody>
      </p:sp>
      <p:sp>
        <p:nvSpPr>
          <p:cNvPr id="14" name="Line 8"/>
          <p:cNvSpPr>
            <a:spLocks noChangeShapeType="1"/>
          </p:cNvSpPr>
          <p:nvPr/>
        </p:nvSpPr>
        <p:spPr bwMode="auto">
          <a:xfrm rot="4740000">
            <a:off x="5370777" y="3036713"/>
            <a:ext cx="1743709" cy="1051177"/>
          </a:xfrm>
          <a:prstGeom prst="line">
            <a:avLst/>
          </a:prstGeom>
          <a:noFill/>
          <a:ln w="11" cap="flat">
            <a:solidFill>
              <a:schemeClr val="accent2"/>
            </a:solidFill>
            <a:prstDash val="dash"/>
            <a:miter lim="800000"/>
          </a:ln>
          <a:extLst>
            <a:ext uri="{909E8E84-426E-40DD-AFC4-6F175D3DCCD1}">
              <a14:hiddenFill xmlns:a14="http://schemas.microsoft.com/office/drawing/2010/main">
                <a:noFill/>
              </a14:hiddenFill>
            </a:ext>
          </a:extLst>
        </p:spPr>
        <p:txBody>
          <a:bodyPr vert="horz" wrap="square" lIns="91406" tIns="45703" rIns="91406" bIns="45703" numCol="1" anchor="t" anchorCtr="0" compatLnSpc="1"/>
          <a:lstStyle/>
          <a:p>
            <a:endParaRPr lang="zh-CN" altLang="en-US">
              <a:solidFill>
                <a:srgbClr val="F8F8F8"/>
              </a:solidFill>
            </a:endParaRPr>
          </a:p>
        </p:txBody>
      </p:sp>
      <p:sp>
        <p:nvSpPr>
          <p:cNvPr id="15" name="Line 9"/>
          <p:cNvSpPr>
            <a:spLocks noChangeShapeType="1"/>
          </p:cNvSpPr>
          <p:nvPr/>
        </p:nvSpPr>
        <p:spPr bwMode="auto">
          <a:xfrm>
            <a:off x="7501695" y="3031635"/>
            <a:ext cx="635" cy="1485993"/>
          </a:xfrm>
          <a:prstGeom prst="line">
            <a:avLst/>
          </a:prstGeom>
          <a:noFill/>
          <a:ln w="11" cap="flat">
            <a:solidFill>
              <a:schemeClr val="accent2"/>
            </a:solidFill>
            <a:prstDash val="dash"/>
            <a:miter lim="800000"/>
          </a:ln>
          <a:extLst>
            <a:ext uri="{909E8E84-426E-40DD-AFC4-6F175D3DCCD1}">
              <a14:hiddenFill xmlns:a14="http://schemas.microsoft.com/office/drawing/2010/main">
                <a:noFill/>
              </a14:hiddenFill>
            </a:ext>
          </a:extLst>
        </p:spPr>
        <p:txBody>
          <a:bodyPr vert="horz" wrap="square" lIns="91406" tIns="45703" rIns="91406" bIns="45703" numCol="1" anchor="t" anchorCtr="0" compatLnSpc="1"/>
          <a:lstStyle/>
          <a:p>
            <a:endParaRPr lang="zh-CN" altLang="en-US">
              <a:solidFill>
                <a:srgbClr val="F8F8F8"/>
              </a:solidFill>
            </a:endParaRPr>
          </a:p>
        </p:txBody>
      </p:sp>
      <p:sp>
        <p:nvSpPr>
          <p:cNvPr id="19" name="Oval 12"/>
          <p:cNvSpPr>
            <a:spLocks noChangeArrowheads="1"/>
          </p:cNvSpPr>
          <p:nvPr/>
        </p:nvSpPr>
        <p:spPr bwMode="auto">
          <a:xfrm>
            <a:off x="6883888" y="4290699"/>
            <a:ext cx="1236212" cy="1237799"/>
          </a:xfrm>
          <a:prstGeom prst="ellipse">
            <a:avLst/>
          </a:prstGeom>
          <a:solidFill>
            <a:schemeClr val="accent2">
              <a:lumMod val="20000"/>
              <a:lumOff val="80000"/>
            </a:schemeClr>
          </a:solidFill>
          <a:ln>
            <a:noFill/>
          </a:ln>
        </p:spPr>
        <p:txBody>
          <a:bodyPr vert="horz" wrap="square" lIns="91406" tIns="45703" rIns="91406" bIns="45703" numCol="1" anchor="t" anchorCtr="0" compatLnSpc="1"/>
          <a:lstStyle/>
          <a:p>
            <a:endParaRPr lang="zh-CN" altLang="en-US">
              <a:solidFill>
                <a:srgbClr val="F8F8F8"/>
              </a:solidFill>
            </a:endParaRPr>
          </a:p>
        </p:txBody>
      </p:sp>
      <p:sp>
        <p:nvSpPr>
          <p:cNvPr id="20" name="Oval 13"/>
          <p:cNvSpPr>
            <a:spLocks noChangeArrowheads="1"/>
          </p:cNvSpPr>
          <p:nvPr/>
        </p:nvSpPr>
        <p:spPr bwMode="auto">
          <a:xfrm>
            <a:off x="6996559" y="4431617"/>
            <a:ext cx="1010869" cy="1010869"/>
          </a:xfrm>
          <a:prstGeom prst="ellipse">
            <a:avLst/>
          </a:prstGeom>
          <a:solidFill>
            <a:schemeClr val="tx2"/>
          </a:solidFill>
          <a:ln>
            <a:noFill/>
          </a:ln>
        </p:spPr>
        <p:txBody>
          <a:bodyPr vert="horz" wrap="square" lIns="91406" tIns="45703" rIns="91406" bIns="45703" numCol="1" anchor="t" anchorCtr="0" compatLnSpc="1"/>
          <a:lstStyle/>
          <a:p>
            <a:endParaRPr lang="zh-CN" altLang="en-US">
              <a:solidFill>
                <a:srgbClr val="F8F8F8"/>
              </a:solidFill>
            </a:endParaRPr>
          </a:p>
        </p:txBody>
      </p:sp>
      <p:sp>
        <p:nvSpPr>
          <p:cNvPr id="21" name="Oval 14"/>
          <p:cNvSpPr>
            <a:spLocks noChangeArrowheads="1"/>
          </p:cNvSpPr>
          <p:nvPr/>
        </p:nvSpPr>
        <p:spPr bwMode="auto">
          <a:xfrm>
            <a:off x="8604923" y="4291016"/>
            <a:ext cx="1531697" cy="1377448"/>
          </a:xfrm>
          <a:prstGeom prst="ellipse">
            <a:avLst/>
          </a:prstGeom>
          <a:solidFill>
            <a:schemeClr val="accent2">
              <a:lumMod val="20000"/>
              <a:lumOff val="80000"/>
            </a:schemeClr>
          </a:solidFill>
          <a:ln>
            <a:noFill/>
          </a:ln>
        </p:spPr>
        <p:txBody>
          <a:bodyPr vert="horz" wrap="square" lIns="91406" tIns="45703" rIns="91406" bIns="45703" numCol="1" anchor="t" anchorCtr="0" compatLnSpc="1"/>
          <a:lstStyle/>
          <a:p>
            <a:endParaRPr lang="zh-CN" altLang="en-US">
              <a:solidFill>
                <a:srgbClr val="F8F8F8"/>
              </a:solidFill>
            </a:endParaRPr>
          </a:p>
        </p:txBody>
      </p:sp>
      <p:sp>
        <p:nvSpPr>
          <p:cNvPr id="22" name="Oval 15"/>
          <p:cNvSpPr>
            <a:spLocks noChangeArrowheads="1"/>
          </p:cNvSpPr>
          <p:nvPr/>
        </p:nvSpPr>
        <p:spPr bwMode="auto">
          <a:xfrm>
            <a:off x="8738224" y="4432569"/>
            <a:ext cx="1265729" cy="1123540"/>
          </a:xfrm>
          <a:prstGeom prst="ellipse">
            <a:avLst/>
          </a:prstGeom>
          <a:solidFill>
            <a:schemeClr val="tx2"/>
          </a:solidFill>
          <a:ln>
            <a:noFill/>
          </a:ln>
        </p:spPr>
        <p:txBody>
          <a:bodyPr vert="horz" wrap="square" lIns="91406" tIns="45703" rIns="91406" bIns="45703" numCol="1" anchor="t" anchorCtr="0" compatLnSpc="1"/>
          <a:lstStyle/>
          <a:p>
            <a:endParaRPr lang="zh-CN" altLang="en-US">
              <a:solidFill>
                <a:srgbClr val="F8F8F8"/>
              </a:solidFill>
            </a:endParaRPr>
          </a:p>
        </p:txBody>
      </p:sp>
      <p:sp>
        <p:nvSpPr>
          <p:cNvPr id="29" name="Oval 16"/>
          <p:cNvSpPr>
            <a:spLocks noChangeArrowheads="1"/>
          </p:cNvSpPr>
          <p:nvPr/>
        </p:nvSpPr>
        <p:spPr bwMode="auto">
          <a:xfrm>
            <a:off x="6504931" y="921665"/>
            <a:ext cx="1994761" cy="1996347"/>
          </a:xfrm>
          <a:prstGeom prst="ellipse">
            <a:avLst/>
          </a:prstGeom>
          <a:solidFill>
            <a:schemeClr val="tx1"/>
          </a:solidFill>
          <a:ln w="11" cap="flat">
            <a:noFill/>
            <a:prstDash val="solid"/>
            <a:miter lim="800000"/>
          </a:ln>
        </p:spPr>
        <p:txBody>
          <a:bodyPr vert="horz" wrap="square" lIns="91406" tIns="45703" rIns="91406" bIns="45703" numCol="1" anchor="t" anchorCtr="0" compatLnSpc="1"/>
          <a:lstStyle/>
          <a:p>
            <a:endParaRPr lang="zh-CN" altLang="en-US">
              <a:solidFill>
                <a:srgbClr val="F8F8F8"/>
              </a:solidFill>
            </a:endParaRPr>
          </a:p>
        </p:txBody>
      </p:sp>
      <p:sp>
        <p:nvSpPr>
          <p:cNvPr id="30" name="TextBox 29"/>
          <p:cNvSpPr txBox="1"/>
          <p:nvPr/>
        </p:nvSpPr>
        <p:spPr>
          <a:xfrm>
            <a:off x="6946273" y="1445348"/>
            <a:ext cx="1124175" cy="829945"/>
          </a:xfrm>
          <a:prstGeom prst="rect">
            <a:avLst/>
          </a:prstGeom>
          <a:noFill/>
        </p:spPr>
        <p:txBody>
          <a:bodyPr wrap="square" rtlCol="0">
            <a:spAutoFit/>
          </a:bodyPr>
          <a:lstStyle/>
          <a:p>
            <a:pPr algn="ctr"/>
            <a:r>
              <a:rPr lang="en-US" altLang="zh-CN" sz="2400" dirty="0">
                <a:solidFill>
                  <a:srgbClr val="F8F8F8"/>
                </a:solidFill>
                <a:latin typeface="+mn-ea"/>
                <a:ea typeface="+mn-ea"/>
              </a:rPr>
              <a:t>1</a:t>
            </a:r>
            <a:r>
              <a:rPr lang="zh-CN" altLang="en-US" sz="2400" dirty="0">
                <a:solidFill>
                  <a:srgbClr val="F8F8F8"/>
                </a:solidFill>
                <a:latin typeface="+mn-ea"/>
                <a:ea typeface="+mn-ea"/>
              </a:rPr>
              <a:t>名   审判长</a:t>
            </a:r>
            <a:endParaRPr lang="zh-CN" altLang="en-US" sz="2400" dirty="0">
              <a:solidFill>
                <a:srgbClr val="F8F8F8"/>
              </a:solidFill>
              <a:latin typeface="+mn-ea"/>
              <a:ea typeface="+mn-ea"/>
            </a:endParaRPr>
          </a:p>
        </p:txBody>
      </p:sp>
      <p:sp>
        <p:nvSpPr>
          <p:cNvPr id="31" name="TextBox 30"/>
          <p:cNvSpPr txBox="1"/>
          <p:nvPr/>
        </p:nvSpPr>
        <p:spPr>
          <a:xfrm>
            <a:off x="8748380" y="4664894"/>
            <a:ext cx="1286041" cy="645160"/>
          </a:xfrm>
          <a:prstGeom prst="rect">
            <a:avLst/>
          </a:prstGeom>
          <a:noFill/>
        </p:spPr>
        <p:txBody>
          <a:bodyPr wrap="square" rtlCol="0">
            <a:spAutoFit/>
          </a:bodyPr>
          <a:lstStyle/>
          <a:p>
            <a:pPr algn="ctr"/>
            <a:r>
              <a:rPr lang="en-US" altLang="zh-CN" b="1" dirty="0">
                <a:solidFill>
                  <a:srgbClr val="F8F8F8"/>
                </a:solidFill>
                <a:latin typeface="+mn-ea"/>
                <a:ea typeface="+mn-ea"/>
              </a:rPr>
              <a:t>1</a:t>
            </a:r>
            <a:r>
              <a:rPr lang="zh-CN" altLang="en-US" b="1" dirty="0">
                <a:solidFill>
                  <a:srgbClr val="F8F8F8"/>
                </a:solidFill>
                <a:latin typeface="+mn-ea"/>
                <a:ea typeface="+mn-ea"/>
              </a:rPr>
              <a:t>名         书记员</a:t>
            </a:r>
            <a:endParaRPr lang="zh-CN" altLang="en-US" b="1" dirty="0">
              <a:solidFill>
                <a:srgbClr val="F8F8F8"/>
              </a:solidFill>
              <a:latin typeface="+mn-ea"/>
              <a:ea typeface="+mn-ea"/>
            </a:endParaRPr>
          </a:p>
        </p:txBody>
      </p:sp>
      <p:sp>
        <p:nvSpPr>
          <p:cNvPr id="32" name="TextBox 31"/>
          <p:cNvSpPr txBox="1"/>
          <p:nvPr/>
        </p:nvSpPr>
        <p:spPr>
          <a:xfrm>
            <a:off x="6946907" y="4608400"/>
            <a:ext cx="1123540" cy="645160"/>
          </a:xfrm>
          <a:prstGeom prst="rect">
            <a:avLst/>
          </a:prstGeom>
          <a:noFill/>
        </p:spPr>
        <p:txBody>
          <a:bodyPr wrap="square" rtlCol="0">
            <a:spAutoFit/>
          </a:bodyPr>
          <a:lstStyle/>
          <a:p>
            <a:pPr algn="ctr"/>
            <a:r>
              <a:rPr lang="en-US" altLang="zh-CN" b="1" dirty="0">
                <a:solidFill>
                  <a:srgbClr val="F8F8F8"/>
                </a:solidFill>
                <a:latin typeface="+mn-ea"/>
                <a:ea typeface="+mn-ea"/>
              </a:rPr>
              <a:t>2</a:t>
            </a:r>
            <a:r>
              <a:rPr lang="zh-CN" altLang="en-US" b="1" dirty="0">
                <a:solidFill>
                  <a:srgbClr val="F8F8F8"/>
                </a:solidFill>
                <a:latin typeface="+mn-ea"/>
                <a:ea typeface="+mn-ea"/>
              </a:rPr>
              <a:t>名      法官助理</a:t>
            </a:r>
            <a:endParaRPr lang="zh-CN" altLang="en-US" b="1" dirty="0">
              <a:solidFill>
                <a:srgbClr val="F8F8F8"/>
              </a:solidFill>
              <a:latin typeface="+mn-ea"/>
              <a:ea typeface="+mn-ea"/>
            </a:endParaRPr>
          </a:p>
        </p:txBody>
      </p:sp>
      <p:sp>
        <p:nvSpPr>
          <p:cNvPr id="34" name="TextBox 33"/>
          <p:cNvSpPr txBox="1"/>
          <p:nvPr/>
        </p:nvSpPr>
        <p:spPr>
          <a:xfrm>
            <a:off x="5402515" y="4657277"/>
            <a:ext cx="974370" cy="645160"/>
          </a:xfrm>
          <a:prstGeom prst="rect">
            <a:avLst/>
          </a:prstGeom>
          <a:noFill/>
        </p:spPr>
        <p:txBody>
          <a:bodyPr wrap="square" rtlCol="0">
            <a:spAutoFit/>
          </a:bodyPr>
          <a:lstStyle/>
          <a:p>
            <a:pPr algn="ctr"/>
            <a:r>
              <a:rPr lang="en-US" altLang="zh-CN" b="1" dirty="0">
                <a:solidFill>
                  <a:srgbClr val="F8F8F8"/>
                </a:solidFill>
                <a:latin typeface="+mn-ea"/>
                <a:ea typeface="+mn-ea"/>
              </a:rPr>
              <a:t>2</a:t>
            </a:r>
            <a:r>
              <a:rPr lang="zh-CN" altLang="zh-CN" b="1" dirty="0">
                <a:solidFill>
                  <a:srgbClr val="F8F8F8"/>
                </a:solidFill>
                <a:latin typeface="+mn-ea"/>
                <a:ea typeface="+mn-ea"/>
              </a:rPr>
              <a:t>名   审判员</a:t>
            </a:r>
            <a:endParaRPr lang="zh-CN" altLang="zh-CN" b="1" dirty="0">
              <a:solidFill>
                <a:srgbClr val="F8F8F8"/>
              </a:solidFill>
              <a:latin typeface="+mn-ea"/>
              <a:ea typeface="+mn-ea"/>
            </a:endParaRPr>
          </a:p>
        </p:txBody>
      </p:sp>
      <p:sp>
        <p:nvSpPr>
          <p:cNvPr id="100" name="文本框 99"/>
          <p:cNvSpPr txBox="1"/>
          <p:nvPr/>
        </p:nvSpPr>
        <p:spPr>
          <a:xfrm>
            <a:off x="450051" y="1190171"/>
            <a:ext cx="4445919" cy="3322955"/>
          </a:xfrm>
          <a:prstGeom prst="rect">
            <a:avLst/>
          </a:prstGeom>
          <a:noFill/>
          <a:ln w="9525">
            <a:noFill/>
          </a:ln>
        </p:spPr>
        <p:txBody>
          <a:bodyPr wrap="square">
            <a:spAutoFit/>
          </a:bodyPr>
          <a:lstStyle/>
          <a:p>
            <a:pPr marL="0" indent="266700" algn="l">
              <a:lnSpc>
                <a:spcPct val="150000"/>
              </a:lnSpc>
            </a:pPr>
            <a:r>
              <a:rPr lang="zh-CN" altLang="en-US" sz="2000" b="1" u="none">
                <a:solidFill>
                  <a:schemeClr val="accent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rPr>
              <a:t>我院建立相对固定的合议庭人员。按照</a:t>
            </a:r>
            <a:r>
              <a:rPr lang="en-US" altLang="zh-CN" sz="2000" b="1" u="none">
                <a:solidFill>
                  <a:schemeClr val="accent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rPr>
              <a:t>"1+2+2+1"</a:t>
            </a:r>
            <a:r>
              <a:rPr lang="zh-CN" altLang="en-US" sz="2000" b="1" u="none">
                <a:solidFill>
                  <a:schemeClr val="accent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rPr>
              <a:t>的基本结构配置，即</a:t>
            </a:r>
            <a:r>
              <a:rPr lang="en-US" altLang="zh-CN" sz="2000" b="1" u="none">
                <a:solidFill>
                  <a:schemeClr val="accent1"/>
                </a:solidFill>
                <a:effectLst>
                  <a:outerShdw blurRad="38100" dist="25400" dir="5400000" algn="ctr" rotWithShape="0">
                    <a:srgbClr val="6E747A">
                      <a:alpha val="43000"/>
                    </a:srgbClr>
                  </a:outerShdw>
                </a:effectLst>
                <a:latin typeface="宋体" panose="02010600030101010101" pitchFamily="2" charset="-122"/>
                <a:cs typeface="Calibri" panose="020F0502020204030204" charset="0"/>
              </a:rPr>
              <a:t>1</a:t>
            </a:r>
            <a:r>
              <a:rPr lang="zh-CN" altLang="en-US" sz="2000" b="1" u="none">
                <a:solidFill>
                  <a:schemeClr val="accent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rPr>
              <a:t>名审判长、</a:t>
            </a:r>
            <a:r>
              <a:rPr lang="en-US" altLang="zh-CN" sz="2000" b="1" u="none">
                <a:solidFill>
                  <a:schemeClr val="accent1"/>
                </a:solidFill>
                <a:effectLst>
                  <a:outerShdw blurRad="38100" dist="25400" dir="5400000" algn="ctr" rotWithShape="0">
                    <a:srgbClr val="6E747A">
                      <a:alpha val="43000"/>
                    </a:srgbClr>
                  </a:outerShdw>
                </a:effectLst>
                <a:latin typeface="宋体" panose="02010600030101010101" pitchFamily="2" charset="-122"/>
                <a:cs typeface="Calibri" panose="020F0502020204030204" charset="0"/>
              </a:rPr>
              <a:t>2</a:t>
            </a:r>
            <a:r>
              <a:rPr lang="zh-CN" altLang="en-US" sz="2000" b="1" u="none">
                <a:solidFill>
                  <a:schemeClr val="accent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rPr>
              <a:t>名审判员、</a:t>
            </a:r>
            <a:r>
              <a:rPr lang="en-US" altLang="zh-CN" sz="2000" b="1" u="none">
                <a:solidFill>
                  <a:schemeClr val="accent1"/>
                </a:solidFill>
                <a:effectLst>
                  <a:outerShdw blurRad="38100" dist="25400" dir="5400000" algn="ctr" rotWithShape="0">
                    <a:srgbClr val="6E747A">
                      <a:alpha val="43000"/>
                    </a:srgbClr>
                  </a:outerShdw>
                </a:effectLst>
                <a:latin typeface="宋体" panose="02010600030101010101" pitchFamily="2" charset="-122"/>
                <a:cs typeface="Calibri" panose="020F0502020204030204" charset="0"/>
              </a:rPr>
              <a:t>2</a:t>
            </a:r>
            <a:r>
              <a:rPr lang="zh-CN" altLang="en-US" sz="2000" b="1" u="none">
                <a:solidFill>
                  <a:schemeClr val="accent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rPr>
              <a:t>名法官助理、</a:t>
            </a:r>
            <a:r>
              <a:rPr lang="en-US" altLang="zh-CN" sz="2000" b="1" u="none">
                <a:solidFill>
                  <a:schemeClr val="accent1"/>
                </a:solidFill>
                <a:effectLst>
                  <a:outerShdw blurRad="38100" dist="25400" dir="5400000" algn="ctr" rotWithShape="0">
                    <a:srgbClr val="6E747A">
                      <a:alpha val="43000"/>
                    </a:srgbClr>
                  </a:outerShdw>
                </a:effectLst>
                <a:latin typeface="宋体" panose="02010600030101010101" pitchFamily="2" charset="-122"/>
                <a:cs typeface="Calibri" panose="020F0502020204030204" charset="0"/>
              </a:rPr>
              <a:t>1</a:t>
            </a:r>
            <a:r>
              <a:rPr lang="zh-CN" altLang="en-US" sz="2000" b="1" u="none">
                <a:solidFill>
                  <a:schemeClr val="accent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rPr>
              <a:t>名书记员。根据我院员额法官人数、审判辅助人员数额，无法按上述基本结构配置。我院已成立的家事审判团队由三名法官、一名书记员组成。</a:t>
            </a:r>
            <a:endParaRPr lang="zh-CN" altLang="en-US" sz="2000" b="1" u="none">
              <a:solidFill>
                <a:schemeClr val="accent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endParaRPr>
          </a:p>
        </p:txBody>
      </p:sp>
    </p:spTree>
  </p:cSld>
  <p:clrMapOvr>
    <a:masterClrMapping/>
  </p:clrMapOvr>
  <p:transition spd="slow" advTm="4963">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right)">
                                      <p:cBhvr>
                                        <p:cTn id="7" dur="300"/>
                                        <p:tgtEl>
                                          <p:spTgt spid="23"/>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300" fill="hold"/>
                                        <p:tgtEl>
                                          <p:spTgt spid="2"/>
                                        </p:tgtEl>
                                        <p:attrNameLst>
                                          <p:attrName>ppt_w</p:attrName>
                                        </p:attrNameLst>
                                      </p:cBhvr>
                                      <p:tavLst>
                                        <p:tav tm="0">
                                          <p:val>
                                            <p:fltVal val="0"/>
                                          </p:val>
                                        </p:tav>
                                        <p:tav tm="100000">
                                          <p:val>
                                            <p:strVal val="#ppt_w"/>
                                          </p:val>
                                        </p:tav>
                                      </p:tavLst>
                                    </p:anim>
                                    <p:anim calcmode="lin" valueType="num">
                                      <p:cBhvr>
                                        <p:cTn id="12" dur="300" fill="hold"/>
                                        <p:tgtEl>
                                          <p:spTgt spid="2"/>
                                        </p:tgtEl>
                                        <p:attrNameLst>
                                          <p:attrName>ppt_h</p:attrName>
                                        </p:attrNameLst>
                                      </p:cBhvr>
                                      <p:tavLst>
                                        <p:tav tm="0">
                                          <p:val>
                                            <p:fltVal val="0"/>
                                          </p:val>
                                        </p:tav>
                                        <p:tav tm="100000">
                                          <p:val>
                                            <p:strVal val="#ppt_h"/>
                                          </p:val>
                                        </p:tav>
                                      </p:tavLst>
                                    </p:anim>
                                    <p:anim calcmode="lin" valueType="num">
                                      <p:cBhvr>
                                        <p:cTn id="13" dur="300" fill="hold"/>
                                        <p:tgtEl>
                                          <p:spTgt spid="2"/>
                                        </p:tgtEl>
                                        <p:attrNameLst>
                                          <p:attrName>style.rotation</p:attrName>
                                        </p:attrNameLst>
                                      </p:cBhvr>
                                      <p:tavLst>
                                        <p:tav tm="0">
                                          <p:val>
                                            <p:fltVal val="90"/>
                                          </p:val>
                                        </p:tav>
                                        <p:tav tm="100000">
                                          <p:val>
                                            <p:fltVal val="0"/>
                                          </p:val>
                                        </p:tav>
                                      </p:tavLst>
                                    </p:anim>
                                    <p:animEffect transition="in" filter="fade">
                                      <p:cBhvr>
                                        <p:cTn id="14" dur="300"/>
                                        <p:tgtEl>
                                          <p:spTgt spid="2"/>
                                        </p:tgtEl>
                                      </p:cBhvr>
                                    </p:animEffect>
                                  </p:childTnLst>
                                </p:cTn>
                              </p:par>
                            </p:childTnLst>
                          </p:cTn>
                        </p:par>
                        <p:par>
                          <p:cTn id="15" fill="hold">
                            <p:stCondLst>
                              <p:cond delay="10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17"/>
                                        </p:tgtEl>
                                        <p:attrNameLst>
                                          <p:attrName>style.visibility</p:attrName>
                                        </p:attrNameLst>
                                      </p:cBhvr>
                                      <p:to>
                                        <p:strVal val="visible"/>
                                      </p:to>
                                    </p:set>
                                    <p:anim by="(-#ppt_w*2)" calcmode="lin" valueType="num">
                                      <p:cBhvr rctx="PPT">
                                        <p:cTn id="18" dur="150" autoRev="1" fill="hold">
                                          <p:stCondLst>
                                            <p:cond delay="0"/>
                                          </p:stCondLst>
                                        </p:cTn>
                                        <p:tgtEl>
                                          <p:spTgt spid="17"/>
                                        </p:tgtEl>
                                        <p:attrNameLst>
                                          <p:attrName>ppt_w</p:attrName>
                                        </p:attrNameLst>
                                      </p:cBhvr>
                                    </p:anim>
                                    <p:anim by="(#ppt_w*0.50)" calcmode="lin" valueType="num">
                                      <p:cBhvr>
                                        <p:cTn id="19" dur="150" decel="50000" autoRev="1" fill="hold">
                                          <p:stCondLst>
                                            <p:cond delay="0"/>
                                          </p:stCondLst>
                                        </p:cTn>
                                        <p:tgtEl>
                                          <p:spTgt spid="17"/>
                                        </p:tgtEl>
                                        <p:attrNameLst>
                                          <p:attrName>ppt_x</p:attrName>
                                        </p:attrNameLst>
                                      </p:cBhvr>
                                    </p:anim>
                                    <p:anim from="(-#ppt_h/2)" to="(#ppt_y)" calcmode="lin" valueType="num">
                                      <p:cBhvr>
                                        <p:cTn id="20" dur="300" fill="hold">
                                          <p:stCondLst>
                                            <p:cond delay="0"/>
                                          </p:stCondLst>
                                        </p:cTn>
                                        <p:tgtEl>
                                          <p:spTgt spid="17"/>
                                        </p:tgtEl>
                                        <p:attrNameLst>
                                          <p:attrName>ppt_y</p:attrName>
                                        </p:attrNameLst>
                                      </p:cBhvr>
                                    </p:anim>
                                    <p:animRot by="21600000">
                                      <p:cBhvr>
                                        <p:cTn id="21" dur="300" fill="hold">
                                          <p:stCondLst>
                                            <p:cond delay="0"/>
                                          </p:stCondLst>
                                        </p:cTn>
                                        <p:tgtEl>
                                          <p:spTgt spid="17"/>
                                        </p:tgtEl>
                                        <p:attrNameLst>
                                          <p:attrName>r</p:attrName>
                                        </p:attrNameLst>
                                      </p:cBhvr>
                                    </p:animRot>
                                  </p:childTnLst>
                                </p:cTn>
                              </p:par>
                            </p:childTnLst>
                          </p:cTn>
                        </p:par>
                        <p:par>
                          <p:cTn id="22" fill="hold">
                            <p:stCondLst>
                              <p:cond delay="1200"/>
                            </p:stCondLst>
                            <p:childTnLst>
                              <p:par>
                                <p:cTn id="23" presetID="21" presetClass="entr" presetSubtype="1" fill="hold" grpId="0" nodeType="after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heel(1)">
                                      <p:cBhvr>
                                        <p:cTn id="25" dur="2000"/>
                                        <p:tgtEl>
                                          <p:spTgt spid="29"/>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heel(1)">
                                      <p:cBhvr>
                                        <p:cTn id="28" dur="2000"/>
                                        <p:tgtEl>
                                          <p:spTgt spid="12"/>
                                        </p:tgtEl>
                                      </p:cBhvr>
                                    </p:animEffect>
                                  </p:childTnLst>
                                </p:cTn>
                              </p:par>
                            </p:childTnLst>
                          </p:cTn>
                        </p:par>
                        <p:par>
                          <p:cTn id="29" fill="hold">
                            <p:stCondLst>
                              <p:cond delay="3200"/>
                            </p:stCondLst>
                            <p:childTnLst>
                              <p:par>
                                <p:cTn id="30" presetID="31" presetClass="entr" presetSubtype="0"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p:cTn id="32" dur="500" fill="hold"/>
                                        <p:tgtEl>
                                          <p:spTgt spid="30"/>
                                        </p:tgtEl>
                                        <p:attrNameLst>
                                          <p:attrName>ppt_w</p:attrName>
                                        </p:attrNameLst>
                                      </p:cBhvr>
                                      <p:tavLst>
                                        <p:tav tm="0">
                                          <p:val>
                                            <p:fltVal val="0"/>
                                          </p:val>
                                        </p:tav>
                                        <p:tav tm="100000">
                                          <p:val>
                                            <p:strVal val="#ppt_w"/>
                                          </p:val>
                                        </p:tav>
                                      </p:tavLst>
                                    </p:anim>
                                    <p:anim calcmode="lin" valueType="num">
                                      <p:cBhvr>
                                        <p:cTn id="33" dur="500" fill="hold"/>
                                        <p:tgtEl>
                                          <p:spTgt spid="30"/>
                                        </p:tgtEl>
                                        <p:attrNameLst>
                                          <p:attrName>ppt_h</p:attrName>
                                        </p:attrNameLst>
                                      </p:cBhvr>
                                      <p:tavLst>
                                        <p:tav tm="0">
                                          <p:val>
                                            <p:fltVal val="0"/>
                                          </p:val>
                                        </p:tav>
                                        <p:tav tm="100000">
                                          <p:val>
                                            <p:strVal val="#ppt_h"/>
                                          </p:val>
                                        </p:tav>
                                      </p:tavLst>
                                    </p:anim>
                                    <p:anim calcmode="lin" valueType="num">
                                      <p:cBhvr>
                                        <p:cTn id="34" dur="500" fill="hold"/>
                                        <p:tgtEl>
                                          <p:spTgt spid="30"/>
                                        </p:tgtEl>
                                        <p:attrNameLst>
                                          <p:attrName>style.rotation</p:attrName>
                                        </p:attrNameLst>
                                      </p:cBhvr>
                                      <p:tavLst>
                                        <p:tav tm="0">
                                          <p:val>
                                            <p:fltVal val="90"/>
                                          </p:val>
                                        </p:tav>
                                        <p:tav tm="100000">
                                          <p:val>
                                            <p:fltVal val="0"/>
                                          </p:val>
                                        </p:tav>
                                      </p:tavLst>
                                    </p:anim>
                                    <p:animEffect transition="in" filter="fade">
                                      <p:cBhvr>
                                        <p:cTn id="35" dur="500"/>
                                        <p:tgtEl>
                                          <p:spTgt spid="30"/>
                                        </p:tgtEl>
                                      </p:cBhvr>
                                    </p:animEffect>
                                  </p:childTnLst>
                                </p:cTn>
                              </p:par>
                            </p:childTnLst>
                          </p:cTn>
                        </p:par>
                        <p:par>
                          <p:cTn id="36" fill="hold">
                            <p:stCondLst>
                              <p:cond delay="3700"/>
                            </p:stCondLst>
                            <p:childTnLst>
                              <p:par>
                                <p:cTn id="37" presetID="22" presetClass="entr" presetSubtype="8"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left)">
                                      <p:cBhvr>
                                        <p:cTn id="39" dur="500"/>
                                        <p:tgtEl>
                                          <p:spTgt spid="13"/>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500"/>
                                        <p:tgtEl>
                                          <p:spTgt spid="14"/>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up)">
                                      <p:cBhvr>
                                        <p:cTn id="45" dur="500"/>
                                        <p:tgtEl>
                                          <p:spTgt spid="15"/>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animEffect transition="in" filter="fade">
                                      <p:cBhvr>
                                        <p:cTn id="50" dur="500"/>
                                        <p:tgtEl>
                                          <p:spTgt spid="20"/>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2"/>
                                        </p:tgtEl>
                                        <p:attrNameLst>
                                          <p:attrName>style.visibility</p:attrName>
                                        </p:attrNameLst>
                                      </p:cBhvr>
                                      <p:to>
                                        <p:strVal val="visible"/>
                                      </p:to>
                                    </p:set>
                                    <p:anim calcmode="lin" valueType="num">
                                      <p:cBhvr>
                                        <p:cTn id="58" dur="500" fill="hold"/>
                                        <p:tgtEl>
                                          <p:spTgt spid="22"/>
                                        </p:tgtEl>
                                        <p:attrNameLst>
                                          <p:attrName>ppt_w</p:attrName>
                                        </p:attrNameLst>
                                      </p:cBhvr>
                                      <p:tavLst>
                                        <p:tav tm="0">
                                          <p:val>
                                            <p:fltVal val="0"/>
                                          </p:val>
                                        </p:tav>
                                        <p:tav tm="100000">
                                          <p:val>
                                            <p:strVal val="#ppt_w"/>
                                          </p:val>
                                        </p:tav>
                                      </p:tavLst>
                                    </p:anim>
                                    <p:anim calcmode="lin" valueType="num">
                                      <p:cBhvr>
                                        <p:cTn id="59" dur="500" fill="hold"/>
                                        <p:tgtEl>
                                          <p:spTgt spid="22"/>
                                        </p:tgtEl>
                                        <p:attrNameLst>
                                          <p:attrName>ppt_h</p:attrName>
                                        </p:attrNameLst>
                                      </p:cBhvr>
                                      <p:tavLst>
                                        <p:tav tm="0">
                                          <p:val>
                                            <p:fltVal val="0"/>
                                          </p:val>
                                        </p:tav>
                                        <p:tav tm="100000">
                                          <p:val>
                                            <p:strVal val="#ppt_h"/>
                                          </p:val>
                                        </p:tav>
                                      </p:tavLst>
                                    </p:anim>
                                    <p:animEffect transition="in" filter="fade">
                                      <p:cBhvr>
                                        <p:cTn id="60" dur="500"/>
                                        <p:tgtEl>
                                          <p:spTgt spid="22"/>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childTnLst>
                          </p:cTn>
                        </p:par>
                        <p:par>
                          <p:cTn id="66" fill="hold">
                            <p:stCondLst>
                              <p:cond delay="4200"/>
                            </p:stCondLst>
                            <p:childTnLst>
                              <p:par>
                                <p:cTn id="67" presetID="31" presetClass="entr" presetSubtype="0" fill="hold" grpId="0" nodeType="afterEffect">
                                  <p:stCondLst>
                                    <p:cond delay="0"/>
                                  </p:stCondLst>
                                  <p:childTnLst>
                                    <p:set>
                                      <p:cBhvr>
                                        <p:cTn id="68" dur="1" fill="hold">
                                          <p:stCondLst>
                                            <p:cond delay="0"/>
                                          </p:stCondLst>
                                        </p:cTn>
                                        <p:tgtEl>
                                          <p:spTgt spid="34"/>
                                        </p:tgtEl>
                                        <p:attrNameLst>
                                          <p:attrName>style.visibility</p:attrName>
                                        </p:attrNameLst>
                                      </p:cBhvr>
                                      <p:to>
                                        <p:strVal val="visible"/>
                                      </p:to>
                                    </p:set>
                                    <p:anim calcmode="lin" valueType="num">
                                      <p:cBhvr>
                                        <p:cTn id="69" dur="500" fill="hold"/>
                                        <p:tgtEl>
                                          <p:spTgt spid="34"/>
                                        </p:tgtEl>
                                        <p:attrNameLst>
                                          <p:attrName>ppt_w</p:attrName>
                                        </p:attrNameLst>
                                      </p:cBhvr>
                                      <p:tavLst>
                                        <p:tav tm="0">
                                          <p:val>
                                            <p:fltVal val="0"/>
                                          </p:val>
                                        </p:tav>
                                        <p:tav tm="100000">
                                          <p:val>
                                            <p:strVal val="#ppt_w"/>
                                          </p:val>
                                        </p:tav>
                                      </p:tavLst>
                                    </p:anim>
                                    <p:anim calcmode="lin" valueType="num">
                                      <p:cBhvr>
                                        <p:cTn id="70" dur="500" fill="hold"/>
                                        <p:tgtEl>
                                          <p:spTgt spid="34"/>
                                        </p:tgtEl>
                                        <p:attrNameLst>
                                          <p:attrName>ppt_h</p:attrName>
                                        </p:attrNameLst>
                                      </p:cBhvr>
                                      <p:tavLst>
                                        <p:tav tm="0">
                                          <p:val>
                                            <p:fltVal val="0"/>
                                          </p:val>
                                        </p:tav>
                                        <p:tav tm="100000">
                                          <p:val>
                                            <p:strVal val="#ppt_h"/>
                                          </p:val>
                                        </p:tav>
                                      </p:tavLst>
                                    </p:anim>
                                    <p:anim calcmode="lin" valueType="num">
                                      <p:cBhvr>
                                        <p:cTn id="71" dur="500" fill="hold"/>
                                        <p:tgtEl>
                                          <p:spTgt spid="34"/>
                                        </p:tgtEl>
                                        <p:attrNameLst>
                                          <p:attrName>style.rotation</p:attrName>
                                        </p:attrNameLst>
                                      </p:cBhvr>
                                      <p:tavLst>
                                        <p:tav tm="0">
                                          <p:val>
                                            <p:fltVal val="90"/>
                                          </p:val>
                                        </p:tav>
                                        <p:tav tm="100000">
                                          <p:val>
                                            <p:fltVal val="0"/>
                                          </p:val>
                                        </p:tav>
                                      </p:tavLst>
                                    </p:anim>
                                    <p:animEffect transition="in" filter="fade">
                                      <p:cBhvr>
                                        <p:cTn id="72" dur="500"/>
                                        <p:tgtEl>
                                          <p:spTgt spid="34"/>
                                        </p:tgtEl>
                                      </p:cBhvr>
                                    </p:animEffect>
                                  </p:childTnLst>
                                </p:cTn>
                              </p:par>
                            </p:childTnLst>
                          </p:cTn>
                        </p:par>
                        <p:par>
                          <p:cTn id="73" fill="hold">
                            <p:stCondLst>
                              <p:cond delay="4700"/>
                            </p:stCondLst>
                            <p:childTnLst>
                              <p:par>
                                <p:cTn id="74" presetID="31" presetClass="entr" presetSubtype="0" fill="hold" grpId="0" nodeType="afterEffect">
                                  <p:stCondLst>
                                    <p:cond delay="0"/>
                                  </p:stCondLst>
                                  <p:childTnLst>
                                    <p:set>
                                      <p:cBhvr>
                                        <p:cTn id="75" dur="1" fill="hold">
                                          <p:stCondLst>
                                            <p:cond delay="0"/>
                                          </p:stCondLst>
                                        </p:cTn>
                                        <p:tgtEl>
                                          <p:spTgt spid="32"/>
                                        </p:tgtEl>
                                        <p:attrNameLst>
                                          <p:attrName>style.visibility</p:attrName>
                                        </p:attrNameLst>
                                      </p:cBhvr>
                                      <p:to>
                                        <p:strVal val="visible"/>
                                      </p:to>
                                    </p:set>
                                    <p:anim calcmode="lin" valueType="num">
                                      <p:cBhvr>
                                        <p:cTn id="76" dur="500" fill="hold"/>
                                        <p:tgtEl>
                                          <p:spTgt spid="32"/>
                                        </p:tgtEl>
                                        <p:attrNameLst>
                                          <p:attrName>ppt_w</p:attrName>
                                        </p:attrNameLst>
                                      </p:cBhvr>
                                      <p:tavLst>
                                        <p:tav tm="0">
                                          <p:val>
                                            <p:fltVal val="0"/>
                                          </p:val>
                                        </p:tav>
                                        <p:tav tm="100000">
                                          <p:val>
                                            <p:strVal val="#ppt_w"/>
                                          </p:val>
                                        </p:tav>
                                      </p:tavLst>
                                    </p:anim>
                                    <p:anim calcmode="lin" valueType="num">
                                      <p:cBhvr>
                                        <p:cTn id="77" dur="500" fill="hold"/>
                                        <p:tgtEl>
                                          <p:spTgt spid="32"/>
                                        </p:tgtEl>
                                        <p:attrNameLst>
                                          <p:attrName>ppt_h</p:attrName>
                                        </p:attrNameLst>
                                      </p:cBhvr>
                                      <p:tavLst>
                                        <p:tav tm="0">
                                          <p:val>
                                            <p:fltVal val="0"/>
                                          </p:val>
                                        </p:tav>
                                        <p:tav tm="100000">
                                          <p:val>
                                            <p:strVal val="#ppt_h"/>
                                          </p:val>
                                        </p:tav>
                                      </p:tavLst>
                                    </p:anim>
                                    <p:anim calcmode="lin" valueType="num">
                                      <p:cBhvr>
                                        <p:cTn id="78" dur="500" fill="hold"/>
                                        <p:tgtEl>
                                          <p:spTgt spid="32"/>
                                        </p:tgtEl>
                                        <p:attrNameLst>
                                          <p:attrName>style.rotation</p:attrName>
                                        </p:attrNameLst>
                                      </p:cBhvr>
                                      <p:tavLst>
                                        <p:tav tm="0">
                                          <p:val>
                                            <p:fltVal val="90"/>
                                          </p:val>
                                        </p:tav>
                                        <p:tav tm="100000">
                                          <p:val>
                                            <p:fltVal val="0"/>
                                          </p:val>
                                        </p:tav>
                                      </p:tavLst>
                                    </p:anim>
                                    <p:animEffect transition="in" filter="fade">
                                      <p:cBhvr>
                                        <p:cTn id="79" dur="500"/>
                                        <p:tgtEl>
                                          <p:spTgt spid="32"/>
                                        </p:tgtEl>
                                      </p:cBhvr>
                                    </p:animEffect>
                                  </p:childTnLst>
                                </p:cTn>
                              </p:par>
                            </p:childTnLst>
                          </p:cTn>
                        </p:par>
                        <p:par>
                          <p:cTn id="80" fill="hold">
                            <p:stCondLst>
                              <p:cond delay="5200"/>
                            </p:stCondLst>
                            <p:childTnLst>
                              <p:par>
                                <p:cTn id="81" presetID="31" presetClass="entr" presetSubtype="0"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 calcmode="lin" valueType="num">
                                      <p:cBhvr>
                                        <p:cTn id="83" dur="500" fill="hold"/>
                                        <p:tgtEl>
                                          <p:spTgt spid="31"/>
                                        </p:tgtEl>
                                        <p:attrNameLst>
                                          <p:attrName>ppt_w</p:attrName>
                                        </p:attrNameLst>
                                      </p:cBhvr>
                                      <p:tavLst>
                                        <p:tav tm="0">
                                          <p:val>
                                            <p:fltVal val="0"/>
                                          </p:val>
                                        </p:tav>
                                        <p:tav tm="100000">
                                          <p:val>
                                            <p:strVal val="#ppt_w"/>
                                          </p:val>
                                        </p:tav>
                                      </p:tavLst>
                                    </p:anim>
                                    <p:anim calcmode="lin" valueType="num">
                                      <p:cBhvr>
                                        <p:cTn id="84" dur="500" fill="hold"/>
                                        <p:tgtEl>
                                          <p:spTgt spid="31"/>
                                        </p:tgtEl>
                                        <p:attrNameLst>
                                          <p:attrName>ppt_h</p:attrName>
                                        </p:attrNameLst>
                                      </p:cBhvr>
                                      <p:tavLst>
                                        <p:tav tm="0">
                                          <p:val>
                                            <p:fltVal val="0"/>
                                          </p:val>
                                        </p:tav>
                                        <p:tav tm="100000">
                                          <p:val>
                                            <p:strVal val="#ppt_h"/>
                                          </p:val>
                                        </p:tav>
                                      </p:tavLst>
                                    </p:anim>
                                    <p:anim calcmode="lin" valueType="num">
                                      <p:cBhvr>
                                        <p:cTn id="85" dur="500" fill="hold"/>
                                        <p:tgtEl>
                                          <p:spTgt spid="31"/>
                                        </p:tgtEl>
                                        <p:attrNameLst>
                                          <p:attrName>style.rotation</p:attrName>
                                        </p:attrNameLst>
                                      </p:cBhvr>
                                      <p:tavLst>
                                        <p:tav tm="0">
                                          <p:val>
                                            <p:fltVal val="90"/>
                                          </p:val>
                                        </p:tav>
                                        <p:tav tm="100000">
                                          <p:val>
                                            <p:fltVal val="0"/>
                                          </p:val>
                                        </p:tav>
                                      </p:tavLst>
                                    </p:anim>
                                    <p:animEffect transition="in" filter="fade">
                                      <p:cBhvr>
                                        <p:cTn id="86" dur="500"/>
                                        <p:tgtEl>
                                          <p:spTgt spid="31"/>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4"/>
                                        </p:tgtEl>
                                        <p:attrNameLst>
                                          <p:attrName>style.visibility</p:attrName>
                                        </p:attrNameLst>
                                      </p:cBhvr>
                                      <p:to>
                                        <p:strVal val="visible"/>
                                      </p:to>
                                    </p:set>
                                    <p:anim calcmode="lin" valueType="num">
                                      <p:cBhvr>
                                        <p:cTn id="89" dur="500" fill="hold"/>
                                        <p:tgtEl>
                                          <p:spTgt spid="4"/>
                                        </p:tgtEl>
                                        <p:attrNameLst>
                                          <p:attrName>ppt_w</p:attrName>
                                        </p:attrNameLst>
                                      </p:cBhvr>
                                      <p:tavLst>
                                        <p:tav tm="0">
                                          <p:val>
                                            <p:fltVal val="0"/>
                                          </p:val>
                                        </p:tav>
                                        <p:tav tm="100000">
                                          <p:val>
                                            <p:strVal val="#ppt_w"/>
                                          </p:val>
                                        </p:tav>
                                      </p:tavLst>
                                    </p:anim>
                                    <p:anim calcmode="lin" valueType="num">
                                      <p:cBhvr>
                                        <p:cTn id="90" dur="500" fill="hold"/>
                                        <p:tgtEl>
                                          <p:spTgt spid="4"/>
                                        </p:tgtEl>
                                        <p:attrNameLst>
                                          <p:attrName>ppt_h</p:attrName>
                                        </p:attrNameLst>
                                      </p:cBhvr>
                                      <p:tavLst>
                                        <p:tav tm="0">
                                          <p:val>
                                            <p:fltVal val="0"/>
                                          </p:val>
                                        </p:tav>
                                        <p:tav tm="100000">
                                          <p:val>
                                            <p:strVal val="#ppt_h"/>
                                          </p:val>
                                        </p:tav>
                                      </p:tavLst>
                                    </p:anim>
                                    <p:animEffect transition="in" filter="fade">
                                      <p:cBhvr>
                                        <p:cTn id="91" dur="500"/>
                                        <p:tgtEl>
                                          <p:spTgt spid="4"/>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5"/>
                                        </p:tgtEl>
                                        <p:attrNameLst>
                                          <p:attrName>style.visibility</p:attrName>
                                        </p:attrNameLst>
                                      </p:cBhvr>
                                      <p:to>
                                        <p:strVal val="visible"/>
                                      </p:to>
                                    </p:set>
                                    <p:anim calcmode="lin" valueType="num">
                                      <p:cBhvr>
                                        <p:cTn id="94" dur="500" fill="hold"/>
                                        <p:tgtEl>
                                          <p:spTgt spid="5"/>
                                        </p:tgtEl>
                                        <p:attrNameLst>
                                          <p:attrName>ppt_w</p:attrName>
                                        </p:attrNameLst>
                                      </p:cBhvr>
                                      <p:tavLst>
                                        <p:tav tm="0">
                                          <p:val>
                                            <p:fltVal val="0"/>
                                          </p:val>
                                        </p:tav>
                                        <p:tav tm="100000">
                                          <p:val>
                                            <p:strVal val="#ppt_w"/>
                                          </p:val>
                                        </p:tav>
                                      </p:tavLst>
                                    </p:anim>
                                    <p:anim calcmode="lin" valueType="num">
                                      <p:cBhvr>
                                        <p:cTn id="95" dur="500" fill="hold"/>
                                        <p:tgtEl>
                                          <p:spTgt spid="5"/>
                                        </p:tgtEl>
                                        <p:attrNameLst>
                                          <p:attrName>ppt_h</p:attrName>
                                        </p:attrNameLst>
                                      </p:cBhvr>
                                      <p:tavLst>
                                        <p:tav tm="0">
                                          <p:val>
                                            <p:fltVal val="0"/>
                                          </p:val>
                                        </p:tav>
                                        <p:tav tm="100000">
                                          <p:val>
                                            <p:strVal val="#ppt_h"/>
                                          </p:val>
                                        </p:tav>
                                      </p:tavLst>
                                    </p:anim>
                                    <p:animEffect transition="in" filter="fade">
                                      <p:cBhvr>
                                        <p:cTn id="96" dur="500"/>
                                        <p:tgtEl>
                                          <p:spTgt spid="5"/>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7"/>
                                        </p:tgtEl>
                                        <p:attrNameLst>
                                          <p:attrName>style.visibility</p:attrName>
                                        </p:attrNameLst>
                                      </p:cBhvr>
                                      <p:to>
                                        <p:strVal val="visible"/>
                                      </p:to>
                                    </p:set>
                                    <p:anim calcmode="lin" valueType="num">
                                      <p:cBhvr>
                                        <p:cTn id="99" dur="500" fill="hold"/>
                                        <p:tgtEl>
                                          <p:spTgt spid="7"/>
                                        </p:tgtEl>
                                        <p:attrNameLst>
                                          <p:attrName>ppt_w</p:attrName>
                                        </p:attrNameLst>
                                      </p:cBhvr>
                                      <p:tavLst>
                                        <p:tav tm="0">
                                          <p:val>
                                            <p:fltVal val="0"/>
                                          </p:val>
                                        </p:tav>
                                        <p:tav tm="100000">
                                          <p:val>
                                            <p:strVal val="#ppt_w"/>
                                          </p:val>
                                        </p:tav>
                                      </p:tavLst>
                                    </p:anim>
                                    <p:anim calcmode="lin" valueType="num">
                                      <p:cBhvr>
                                        <p:cTn id="100" dur="500" fill="hold"/>
                                        <p:tgtEl>
                                          <p:spTgt spid="7"/>
                                        </p:tgtEl>
                                        <p:attrNameLst>
                                          <p:attrName>ppt_h</p:attrName>
                                        </p:attrNameLst>
                                      </p:cBhvr>
                                      <p:tavLst>
                                        <p:tav tm="0">
                                          <p:val>
                                            <p:fltVal val="0"/>
                                          </p:val>
                                        </p:tav>
                                        <p:tav tm="100000">
                                          <p:val>
                                            <p:strVal val="#ppt_h"/>
                                          </p:val>
                                        </p:tav>
                                      </p:tavLst>
                                    </p:anim>
                                    <p:animEffect transition="in" filter="fade">
                                      <p:cBhvr>
                                        <p:cTn id="101" dur="500"/>
                                        <p:tgtEl>
                                          <p:spTgt spid="7"/>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8"/>
                                        </p:tgtEl>
                                        <p:attrNameLst>
                                          <p:attrName>style.visibility</p:attrName>
                                        </p:attrNameLst>
                                      </p:cBhvr>
                                      <p:to>
                                        <p:strVal val="visible"/>
                                      </p:to>
                                    </p:set>
                                    <p:anim calcmode="lin" valueType="num">
                                      <p:cBhvr>
                                        <p:cTn id="104" dur="500" fill="hold"/>
                                        <p:tgtEl>
                                          <p:spTgt spid="8"/>
                                        </p:tgtEl>
                                        <p:attrNameLst>
                                          <p:attrName>ppt_w</p:attrName>
                                        </p:attrNameLst>
                                      </p:cBhvr>
                                      <p:tavLst>
                                        <p:tav tm="0">
                                          <p:val>
                                            <p:fltVal val="0"/>
                                          </p:val>
                                        </p:tav>
                                        <p:tav tm="100000">
                                          <p:val>
                                            <p:strVal val="#ppt_w"/>
                                          </p:val>
                                        </p:tav>
                                      </p:tavLst>
                                    </p:anim>
                                    <p:anim calcmode="lin" valueType="num">
                                      <p:cBhvr>
                                        <p:cTn id="105" dur="500" fill="hold"/>
                                        <p:tgtEl>
                                          <p:spTgt spid="8"/>
                                        </p:tgtEl>
                                        <p:attrNameLst>
                                          <p:attrName>ppt_h</p:attrName>
                                        </p:attrNameLst>
                                      </p:cBhvr>
                                      <p:tavLst>
                                        <p:tav tm="0">
                                          <p:val>
                                            <p:fltVal val="0"/>
                                          </p:val>
                                        </p:tav>
                                        <p:tav tm="100000">
                                          <p:val>
                                            <p:strVal val="#ppt_h"/>
                                          </p:val>
                                        </p:tav>
                                      </p:tavLst>
                                    </p:anim>
                                    <p:animEffect transition="in" filter="fade">
                                      <p:cBhvr>
                                        <p:cTn id="106" dur="500"/>
                                        <p:tgtEl>
                                          <p:spTgt spid="8"/>
                                        </p:tgtEl>
                                      </p:cBhvr>
                                    </p:animEffect>
                                  </p:childTnLst>
                                </p:cTn>
                              </p:par>
                            </p:childTnLst>
                          </p:cTn>
                        </p:par>
                        <p:par>
                          <p:cTn id="107" fill="hold">
                            <p:stCondLst>
                              <p:cond delay="5700"/>
                            </p:stCondLst>
                            <p:childTnLst>
                              <p:par>
                                <p:cTn id="108" presetID="42" presetClass="entr" presetSubtype="0" fill="hold" grpId="6" nodeType="afterEffect">
                                  <p:stCondLst>
                                    <p:cond delay="0"/>
                                  </p:stCondLst>
                                  <p:childTnLst>
                                    <p:set>
                                      <p:cBhvr>
                                        <p:cTn id="109" dur="1" fill="hold">
                                          <p:stCondLst>
                                            <p:cond delay="0"/>
                                          </p:stCondLst>
                                        </p:cTn>
                                        <p:tgtEl>
                                          <p:spTgt spid="100"/>
                                        </p:tgtEl>
                                        <p:attrNameLst>
                                          <p:attrName>style.visibility</p:attrName>
                                        </p:attrNameLst>
                                      </p:cBhvr>
                                      <p:to>
                                        <p:strVal val="visible"/>
                                      </p:to>
                                    </p:set>
                                    <p:animEffect transition="in" filter="fade">
                                      <p:cBhvr>
                                        <p:cTn id="110" dur="1000"/>
                                        <p:tgtEl>
                                          <p:spTgt spid="100"/>
                                        </p:tgtEl>
                                      </p:cBhvr>
                                    </p:animEffect>
                                    <p:anim calcmode="lin" valueType="num">
                                      <p:cBhvr>
                                        <p:cTn id="111" dur="1000" fill="hold"/>
                                        <p:tgtEl>
                                          <p:spTgt spid="100"/>
                                        </p:tgtEl>
                                        <p:attrNameLst>
                                          <p:attrName>ppt_x</p:attrName>
                                        </p:attrNameLst>
                                      </p:cBhvr>
                                      <p:tavLst>
                                        <p:tav tm="0">
                                          <p:val>
                                            <p:strVal val="#ppt_x"/>
                                          </p:val>
                                        </p:tav>
                                        <p:tav tm="100000">
                                          <p:val>
                                            <p:strVal val="#ppt_x"/>
                                          </p:val>
                                        </p:tav>
                                      </p:tavLst>
                                    </p:anim>
                                    <p:anim calcmode="lin" valueType="num">
                                      <p:cBhvr>
                                        <p:cTn id="112" dur="1000" fill="hold"/>
                                        <p:tgtEl>
                                          <p:spTgt spid="10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8" grpId="0" bldLvl="0" animBg="1"/>
      <p:bldP spid="5" grpId="0" bldLvl="0" animBg="1"/>
      <p:bldP spid="4" grpId="0" bldLvl="0" animBg="1"/>
      <p:bldP spid="2" grpId="0" bldLvl="0" animBg="1"/>
      <p:bldP spid="17" grpId="0"/>
      <p:bldP spid="23" grpId="0" bldLvl="0" animBg="1"/>
      <p:bldP spid="12" grpId="0" bldLvl="0" animBg="1"/>
      <p:bldP spid="13" grpId="0" bldLvl="0" animBg="1"/>
      <p:bldP spid="14" grpId="0" bldLvl="0" animBg="1"/>
      <p:bldP spid="15" grpId="0" bldLvl="0" animBg="1"/>
      <p:bldP spid="19" grpId="0" bldLvl="0" animBg="1"/>
      <p:bldP spid="20" grpId="0" bldLvl="0" animBg="1"/>
      <p:bldP spid="21" grpId="0" bldLvl="0" animBg="1"/>
      <p:bldP spid="22" grpId="0" bldLvl="0" animBg="1"/>
      <p:bldP spid="29" grpId="0" bldLvl="0" animBg="1"/>
      <p:bldP spid="30" grpId="0"/>
      <p:bldP spid="31" grpId="0"/>
      <p:bldP spid="32" grpId="0"/>
      <p:bldP spid="34" grpId="0"/>
      <p:bldP spid="100" grpId="0"/>
      <p:bldP spid="100" grpId="1"/>
      <p:bldP spid="100" grpId="2"/>
      <p:bldP spid="100" grpId="3"/>
      <p:bldP spid="100" grpId="4"/>
      <p:bldP spid="100" grpId="5"/>
      <p:bldP spid="100" grpId="6"/>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10" name="Oval 2"/>
          <p:cNvSpPr>
            <a:spLocks noChangeArrowheads="1"/>
          </p:cNvSpPr>
          <p:nvPr/>
        </p:nvSpPr>
        <p:spPr bwMode="auto">
          <a:xfrm>
            <a:off x="4997533" y="4822952"/>
            <a:ext cx="5249536" cy="1551374"/>
          </a:xfrm>
          <a:prstGeom prst="ellipse">
            <a:avLst/>
          </a:prstGeom>
          <a:solidFill>
            <a:srgbClr val="FFFFFF">
              <a:alpha val="10196"/>
            </a:srgbClr>
          </a:solidFill>
          <a:ln w="19050" cap="rnd" algn="ctr">
            <a:solidFill>
              <a:srgbClr val="0B469D"/>
            </a:solidFill>
            <a:prstDash val="sysDot"/>
            <a:round/>
          </a:ln>
        </p:spPr>
        <p:txBody>
          <a:bodyPr wrap="none" lIns="100766" tIns="50383" rIns="100766" bIns="50383"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b="0" i="0" u="none" strike="noStrike" kern="0" cap="none" spc="0" normalizeH="0" baseline="0" noProof="0">
              <a:ln>
                <a:noFill/>
              </a:ln>
              <a:solidFill>
                <a:sysClr val="windowText" lastClr="000000"/>
              </a:solidFill>
              <a:effectLst/>
              <a:uLnTx/>
              <a:uFillTx/>
              <a:ea typeface="微软雅黑" panose="020B0503020204020204" charset="-122"/>
            </a:endParaRPr>
          </a:p>
        </p:txBody>
      </p:sp>
      <p:sp>
        <p:nvSpPr>
          <p:cNvPr id="7" name="椭圆 6"/>
          <p:cNvSpPr/>
          <p:nvPr/>
        </p:nvSpPr>
        <p:spPr>
          <a:xfrm>
            <a:off x="1364118" y="1767811"/>
            <a:ext cx="2151865" cy="2015390"/>
          </a:xfrm>
          <a:prstGeom prst="ellipse">
            <a:avLst/>
          </a:prstGeom>
          <a:solidFill>
            <a:srgbClr val="D8D8D8"/>
          </a:solidFill>
          <a:ln w="25400" cap="flat" cmpd="sng" algn="ctr">
            <a:noFill/>
            <a:prstDash val="solid"/>
          </a:ln>
          <a:effectLst/>
        </p:spPr>
        <p:txBody>
          <a:bodyPr lIns="91394" tIns="45698" rIns="91394" bIns="45698"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4000" b="1" i="0" u="none" strike="noStrike" kern="0" cap="none" spc="0" normalizeH="0" baseline="0" noProof="0" dirty="0">
              <a:ln>
                <a:noFill/>
              </a:ln>
              <a:solidFill>
                <a:srgbClr val="FE6E02"/>
              </a:solidFill>
              <a:effectLst/>
              <a:uLnTx/>
              <a:uFillTx/>
              <a:latin typeface="Agency FB" panose="020B0503020202020204" pitchFamily="34" charset="0"/>
              <a:ea typeface="Arial Unicode MS" panose="020B0604020202020204" charset="-122"/>
              <a:cs typeface="Arial Unicode MS" panose="020B0604020202020204" charset="-122"/>
            </a:endParaRPr>
          </a:p>
        </p:txBody>
      </p:sp>
      <p:sp>
        <p:nvSpPr>
          <p:cNvPr id="6" name="同心圆 5"/>
          <p:cNvSpPr/>
          <p:nvPr/>
        </p:nvSpPr>
        <p:spPr>
          <a:xfrm>
            <a:off x="409426" y="799154"/>
            <a:ext cx="4060615" cy="3952704"/>
          </a:xfrm>
          <a:prstGeom prst="donut">
            <a:avLst>
              <a:gd name="adj" fmla="val 13848"/>
            </a:avLst>
          </a:prstGeom>
          <a:solidFill>
            <a:srgbClr val="FFC000"/>
          </a:solidFill>
          <a:ln w="25400" cap="flat" cmpd="sng" algn="ctr">
            <a:noFill/>
            <a:prstDash val="solid"/>
          </a:ln>
          <a:effectLst/>
        </p:spPr>
        <p:txBody>
          <a:bodyPr lIns="91394" tIns="45698" rIns="91394" bIns="45698"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b="0" i="0" u="none" strike="noStrike" kern="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2" name="矩形 1"/>
          <p:cNvSpPr/>
          <p:nvPr/>
        </p:nvSpPr>
        <p:spPr bwMode="auto">
          <a:xfrm>
            <a:off x="193654" y="207232"/>
            <a:ext cx="215945" cy="53638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06" tIns="45703" rIns="91406" bIns="45703" numCol="1" rtlCol="0" anchor="t" anchorCtr="0" compatLnSpc="1"/>
          <a:lstStyle/>
          <a:p>
            <a:endParaRPr lang="zh-CN" altLang="en-US">
              <a:solidFill>
                <a:srgbClr val="C4261D"/>
              </a:solidFill>
            </a:endParaRPr>
          </a:p>
        </p:txBody>
      </p:sp>
      <p:sp>
        <p:nvSpPr>
          <p:cNvPr id="17" name="TextBox 16"/>
          <p:cNvSpPr txBox="1"/>
          <p:nvPr/>
        </p:nvSpPr>
        <p:spPr>
          <a:xfrm>
            <a:off x="409600" y="189821"/>
            <a:ext cx="8381365" cy="553085"/>
          </a:xfrm>
          <a:prstGeom prst="rect">
            <a:avLst/>
          </a:prstGeom>
          <a:noFill/>
        </p:spPr>
        <p:txBody>
          <a:bodyPr wrap="none" rtlCol="0">
            <a:spAutoFit/>
            <a:scene3d>
              <a:camera prst="orthographicFront"/>
              <a:lightRig rig="threePt" dir="t"/>
            </a:scene3d>
          </a:bodyPr>
          <a:lstStyle/>
          <a:p>
            <a:r>
              <a:rPr lang="en-US" altLang="zh-CN" sz="3000" b="1"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2.3</a:t>
            </a:r>
            <a:r>
              <a:rPr lang="zh-CN" altLang="en-US" sz="3000" b="1"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案件繁简分流、小额诉讼、督促程序开展情况</a:t>
            </a:r>
            <a:endParaRPr lang="zh-CN" altLang="en-US" sz="3000" b="1"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p:txBody>
      </p:sp>
      <p:sp>
        <p:nvSpPr>
          <p:cNvPr id="23" name="Line 7"/>
          <p:cNvSpPr>
            <a:spLocks noChangeShapeType="1"/>
          </p:cNvSpPr>
          <p:nvPr/>
        </p:nvSpPr>
        <p:spPr bwMode="auto">
          <a:xfrm>
            <a:off x="516504" y="743617"/>
            <a:ext cx="10402498" cy="0"/>
          </a:xfrm>
          <a:prstGeom prst="line">
            <a:avLst/>
          </a:prstGeom>
          <a:noFill/>
          <a:ln w="12700" cap="flat">
            <a:solidFill>
              <a:srgbClr val="1D474C"/>
            </a:solidFill>
            <a:prstDash val="solid"/>
            <a:miter lim="800000"/>
          </a:ln>
          <a:extLst>
            <a:ext uri="{909E8E84-426E-40DD-AFC4-6F175D3DCCD1}">
              <a14:hiddenFill xmlns:a14="http://schemas.microsoft.com/office/drawing/2010/main">
                <a:noFill/>
              </a14:hiddenFill>
            </a:ext>
          </a:extLst>
        </p:spPr>
        <p:txBody>
          <a:bodyPr vert="horz" wrap="square" lIns="91406" tIns="45703" rIns="91406" bIns="45703" numCol="1" anchor="t" anchorCtr="0" compatLnSpc="1"/>
          <a:lstStyle/>
          <a:p>
            <a:endParaRPr lang="zh-CN" altLang="en-US"/>
          </a:p>
        </p:txBody>
      </p:sp>
      <p:sp>
        <p:nvSpPr>
          <p:cNvPr id="24" name="Oval 9"/>
          <p:cNvSpPr>
            <a:spLocks noChangeArrowheads="1"/>
          </p:cNvSpPr>
          <p:nvPr/>
        </p:nvSpPr>
        <p:spPr bwMode="auto">
          <a:xfrm>
            <a:off x="625545" y="6590702"/>
            <a:ext cx="221440"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sp>
        <p:nvSpPr>
          <p:cNvPr id="25" name="Oval 10"/>
          <p:cNvSpPr>
            <a:spLocks noChangeArrowheads="1"/>
          </p:cNvSpPr>
          <p:nvPr/>
        </p:nvSpPr>
        <p:spPr bwMode="auto">
          <a:xfrm>
            <a:off x="2182994" y="6590702"/>
            <a:ext cx="219371" cy="221440"/>
          </a:xfrm>
          <a:prstGeom prst="ellipse">
            <a:avLst/>
          </a:prstGeom>
          <a:solidFill>
            <a:srgbClr val="F8F8F8"/>
          </a:solidFill>
          <a:ln>
            <a:noFill/>
          </a:ln>
        </p:spPr>
        <p:txBody>
          <a:bodyPr vert="horz" wrap="square" lIns="91406" tIns="45703" rIns="91406" bIns="45703" numCol="1" anchor="t" anchorCtr="0" compatLnSpc="1"/>
          <a:lstStyle/>
          <a:p>
            <a:endParaRPr lang="zh-CN" altLang="en-US"/>
          </a:p>
        </p:txBody>
      </p:sp>
      <p:sp>
        <p:nvSpPr>
          <p:cNvPr id="26" name="Oval 11"/>
          <p:cNvSpPr>
            <a:spLocks noChangeArrowheads="1"/>
          </p:cNvSpPr>
          <p:nvPr/>
        </p:nvSpPr>
        <p:spPr bwMode="auto">
          <a:xfrm>
            <a:off x="968879" y="6590702"/>
            <a:ext cx="219371"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sp>
        <p:nvSpPr>
          <p:cNvPr id="27" name="Oval 12"/>
          <p:cNvSpPr>
            <a:spLocks noChangeArrowheads="1"/>
          </p:cNvSpPr>
          <p:nvPr/>
        </p:nvSpPr>
        <p:spPr bwMode="auto">
          <a:xfrm>
            <a:off x="1363902" y="6590702"/>
            <a:ext cx="219371"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sp>
        <p:nvSpPr>
          <p:cNvPr id="28" name="Oval 13"/>
          <p:cNvSpPr>
            <a:spLocks noChangeArrowheads="1"/>
          </p:cNvSpPr>
          <p:nvPr/>
        </p:nvSpPr>
        <p:spPr bwMode="auto">
          <a:xfrm>
            <a:off x="1774160" y="6590702"/>
            <a:ext cx="221440" cy="221440"/>
          </a:xfrm>
          <a:prstGeom prst="ellipse">
            <a:avLst/>
          </a:prstGeom>
          <a:solidFill>
            <a:schemeClr val="bg1"/>
          </a:solidFill>
          <a:ln>
            <a:noFill/>
          </a:ln>
        </p:spPr>
        <p:txBody>
          <a:bodyPr vert="horz" wrap="square" lIns="91406" tIns="45703" rIns="91406" bIns="45703" numCol="1" anchor="t" anchorCtr="0" compatLnSpc="1"/>
          <a:lstStyle/>
          <a:p>
            <a:endParaRPr lang="zh-CN" altLang="en-US"/>
          </a:p>
        </p:txBody>
      </p:sp>
      <p:sp>
        <p:nvSpPr>
          <p:cNvPr id="33" name="Rectangle 19"/>
          <p:cNvSpPr>
            <a:spLocks noChangeArrowheads="1"/>
          </p:cNvSpPr>
          <p:nvPr/>
        </p:nvSpPr>
        <p:spPr bwMode="auto">
          <a:xfrm>
            <a:off x="5232377" y="6591095"/>
            <a:ext cx="2837985" cy="55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j-ea"/>
                <a:ea typeface="+mj-ea"/>
                <a:cs typeface="宋体" panose="02010600030101010101" pitchFamily="2" charset="-122"/>
                <a:sym typeface="+mn-ea"/>
              </a:rPr>
              <a:t>第二章、司   法   改   革</a:t>
            </a:r>
            <a:endParaRPr lang="zh-CN" altLang="en-US"/>
          </a:p>
          <a:p>
            <a:pPr marL="0" marR="0" lvl="0" indent="0" algn="ctr" defTabSz="914400" rtl="0" eaLnBrk="1" fontAlgn="base" latinLnBrk="0" hangingPunct="1">
              <a:lnSpc>
                <a:spcPct val="100000"/>
              </a:lnSpc>
              <a:spcBef>
                <a:spcPct val="0"/>
              </a:spcBef>
              <a:spcAft>
                <a:spcPct val="0"/>
              </a:spcAft>
              <a:buClrTx/>
              <a:buSzTx/>
              <a:buFontTx/>
              <a:buNone/>
            </a:pPr>
            <a:endParaRPr kumimoji="0" lang="zh-CN" b="1" i="0" u="none" strike="noStrike" cap="none" normalizeH="0" baseline="0" dirty="0">
              <a:ln>
                <a:noFill/>
              </a:ln>
              <a:solidFill>
                <a:schemeClr val="tx1"/>
              </a:solidFill>
              <a:effectLst/>
              <a:latin typeface="+mj-ea"/>
              <a:ea typeface="+mj-ea"/>
              <a:cs typeface="宋体" panose="02010600030101010101" pitchFamily="2" charset="-122"/>
            </a:endParaRPr>
          </a:p>
        </p:txBody>
      </p:sp>
      <p:pic>
        <p:nvPicPr>
          <p:cNvPr id="3074" name="Picture 2" descr="D:\快盘\WPS上传PPT\简约司法法院\导出\法院.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34881" y="189821"/>
            <a:ext cx="782353" cy="895024"/>
          </a:xfrm>
          <a:prstGeom prst="rect">
            <a:avLst/>
          </a:prstGeom>
          <a:noFill/>
          <a:extLst>
            <a:ext uri="{909E8E84-426E-40DD-AFC4-6F175D3DCCD1}">
              <a14:hiddenFill xmlns:a14="http://schemas.microsoft.com/office/drawing/2010/main">
                <a:solidFill>
                  <a:srgbClr val="FFFFFF"/>
                </a:solidFill>
              </a14:hiddenFill>
            </a:ext>
          </a:extLst>
        </p:spPr>
      </p:pic>
      <p:sp>
        <p:nvSpPr>
          <p:cNvPr id="12" name="等腰三角形 2"/>
          <p:cNvSpPr/>
          <p:nvPr/>
        </p:nvSpPr>
        <p:spPr bwMode="auto">
          <a:xfrm rot="3036074">
            <a:off x="5832144" y="1867613"/>
            <a:ext cx="1788850" cy="2069793"/>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tx1"/>
          </a:solidFill>
          <a:ln w="28575">
            <a:solidFill>
              <a:srgbClr val="F8F8F8"/>
            </a:solidFill>
          </a:ln>
        </p:spPr>
        <p:txBody>
          <a:bodyPr wrap="none" anchor="ctr"/>
          <a:lstStyle/>
          <a:p>
            <a:pPr algn="ctr"/>
            <a:endParaRPr lang="zh-CN" altLang="en-US" sz="2000" kern="0">
              <a:solidFill>
                <a:srgbClr val="FFFFFF"/>
              </a:solidFill>
              <a:latin typeface="微软雅黑" panose="020B0503020204020204" charset="-122"/>
              <a:ea typeface="微软雅黑" panose="020B0503020204020204" charset="-122"/>
            </a:endParaRPr>
          </a:p>
        </p:txBody>
      </p:sp>
      <p:sp>
        <p:nvSpPr>
          <p:cNvPr id="13" name="TextBox 12"/>
          <p:cNvSpPr txBox="1"/>
          <p:nvPr/>
        </p:nvSpPr>
        <p:spPr>
          <a:xfrm>
            <a:off x="6124423" y="2672811"/>
            <a:ext cx="1083169" cy="621231"/>
          </a:xfrm>
          <a:prstGeom prst="rect">
            <a:avLst/>
          </a:prstGeom>
          <a:noFill/>
          <a:ln>
            <a:noFill/>
          </a:ln>
        </p:spPr>
        <p:txBody>
          <a:bodyPr wrap="none" anchor="ctr"/>
          <a:lstStyle>
            <a:defPPr>
              <a:defRPr lang="zh-CN"/>
            </a:defPPr>
            <a:lvl1pPr algn="ctr">
              <a:defRPr sz="2000" kern="0">
                <a:solidFill>
                  <a:srgbClr val="FFFFFF"/>
                </a:solidFill>
                <a:latin typeface="微软雅黑" panose="020B0503020204020204" charset="-122"/>
                <a:ea typeface="微软雅黑" panose="020B0503020204020204" charset="-122"/>
              </a:defRPr>
            </a:lvl1pPr>
          </a:lstStyle>
          <a:p>
            <a:pPr algn="ctr"/>
            <a:r>
              <a:rPr lang="zh-CN" altLang="en-US" sz="2400" dirty="0"/>
              <a:t>小额诉讼</a:t>
            </a:r>
            <a:endParaRPr lang="zh-CN" altLang="en-US" sz="2400" dirty="0"/>
          </a:p>
        </p:txBody>
      </p:sp>
      <p:sp>
        <p:nvSpPr>
          <p:cNvPr id="14" name="等腰三角形 2"/>
          <p:cNvSpPr/>
          <p:nvPr/>
        </p:nvSpPr>
        <p:spPr bwMode="auto">
          <a:xfrm rot="8763501">
            <a:off x="4687514" y="3124454"/>
            <a:ext cx="1788850" cy="2069793"/>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bg1"/>
          </a:solidFill>
          <a:ln w="28575">
            <a:solidFill>
              <a:srgbClr val="F8F8F8"/>
            </a:solidFill>
          </a:ln>
        </p:spPr>
        <p:txBody>
          <a:bodyPr wrap="none" anchor="ctr"/>
          <a:lstStyle/>
          <a:p>
            <a:pPr algn="ctr"/>
            <a:endParaRPr lang="zh-CN" altLang="en-US" sz="2000" kern="0">
              <a:solidFill>
                <a:srgbClr val="FFFFFF"/>
              </a:solidFill>
              <a:latin typeface="微软雅黑" panose="020B0503020204020204" charset="-122"/>
              <a:ea typeface="微软雅黑" panose="020B0503020204020204" charset="-122"/>
            </a:endParaRPr>
          </a:p>
        </p:txBody>
      </p:sp>
      <p:sp>
        <p:nvSpPr>
          <p:cNvPr id="15" name="TextBox 14"/>
          <p:cNvSpPr txBox="1"/>
          <p:nvPr/>
        </p:nvSpPr>
        <p:spPr>
          <a:xfrm>
            <a:off x="4771555" y="3448678"/>
            <a:ext cx="1482185" cy="1269537"/>
          </a:xfrm>
          <a:prstGeom prst="rect">
            <a:avLst/>
          </a:prstGeom>
          <a:noFill/>
          <a:ln>
            <a:noFill/>
          </a:ln>
        </p:spPr>
        <p:txBody>
          <a:bodyPr wrap="none" anchor="ctr"/>
          <a:lstStyle>
            <a:defPPr>
              <a:defRPr lang="zh-CN"/>
            </a:defPPr>
            <a:lvl1pPr algn="ctr">
              <a:defRPr sz="2000" kern="0">
                <a:solidFill>
                  <a:srgbClr val="FFFFFF"/>
                </a:solidFill>
                <a:latin typeface="微软雅黑" panose="020B0503020204020204" charset="-122"/>
                <a:ea typeface="微软雅黑" panose="020B0503020204020204" charset="-122"/>
              </a:defRPr>
            </a:lvl1pPr>
          </a:lstStyle>
          <a:p>
            <a:pPr algn="ctr"/>
            <a:r>
              <a:rPr lang="zh-CN" altLang="en-US" sz="2400" dirty="0"/>
              <a:t>督促程序</a:t>
            </a:r>
            <a:endParaRPr lang="zh-CN" altLang="en-US" sz="2400" dirty="0"/>
          </a:p>
          <a:p>
            <a:pPr algn="ctr"/>
            <a:r>
              <a:rPr lang="zh-CN" altLang="en-US" sz="2400" dirty="0"/>
              <a:t>开展</a:t>
            </a:r>
            <a:endParaRPr lang="zh-CN" altLang="en-US" sz="2400" dirty="0"/>
          </a:p>
        </p:txBody>
      </p:sp>
      <p:sp>
        <p:nvSpPr>
          <p:cNvPr id="16" name="等腰三角形 2"/>
          <p:cNvSpPr/>
          <p:nvPr/>
        </p:nvSpPr>
        <p:spPr bwMode="auto">
          <a:xfrm rot="16474575">
            <a:off x="4195314" y="1439956"/>
            <a:ext cx="1788850" cy="2069793"/>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tx2"/>
          </a:solidFill>
          <a:ln w="28575">
            <a:solidFill>
              <a:srgbClr val="F8F8F8"/>
            </a:solidFill>
          </a:ln>
        </p:spPr>
        <p:txBody>
          <a:bodyPr wrap="none" anchor="ctr"/>
          <a:lstStyle/>
          <a:p>
            <a:pPr algn="ctr"/>
            <a:endParaRPr lang="zh-CN" altLang="en-US" sz="2000" kern="0">
              <a:solidFill>
                <a:srgbClr val="FFFFFF"/>
              </a:solidFill>
              <a:latin typeface="微软雅黑" panose="020B0503020204020204" charset="-122"/>
              <a:ea typeface="微软雅黑" panose="020B0503020204020204" charset="-122"/>
            </a:endParaRPr>
          </a:p>
        </p:txBody>
      </p:sp>
      <p:sp>
        <p:nvSpPr>
          <p:cNvPr id="18" name="TextBox 17"/>
          <p:cNvSpPr txBox="1"/>
          <p:nvPr/>
        </p:nvSpPr>
        <p:spPr>
          <a:xfrm>
            <a:off x="4664455" y="2126910"/>
            <a:ext cx="1083169" cy="621231"/>
          </a:xfrm>
          <a:prstGeom prst="rect">
            <a:avLst/>
          </a:prstGeom>
          <a:noFill/>
          <a:ln>
            <a:noFill/>
          </a:ln>
        </p:spPr>
        <p:txBody>
          <a:bodyPr wrap="none" anchor="ctr"/>
          <a:lstStyle>
            <a:defPPr>
              <a:defRPr lang="zh-CN"/>
            </a:defPPr>
            <a:lvl1pPr algn="ctr">
              <a:defRPr sz="2000" kern="0">
                <a:solidFill>
                  <a:srgbClr val="FFFFFF"/>
                </a:solidFill>
                <a:latin typeface="微软雅黑" panose="020B0503020204020204" charset="-122"/>
                <a:ea typeface="微软雅黑" panose="020B0503020204020204" charset="-122"/>
              </a:defRPr>
            </a:lvl1pPr>
          </a:lstStyle>
          <a:p>
            <a:pPr algn="ctr"/>
            <a:r>
              <a:rPr lang="zh-CN" altLang="en-US" sz="2400" dirty="0"/>
              <a:t>繁简分流</a:t>
            </a:r>
            <a:endParaRPr lang="zh-CN" altLang="en-US" sz="2400" dirty="0"/>
          </a:p>
        </p:txBody>
      </p:sp>
      <p:sp>
        <p:nvSpPr>
          <p:cNvPr id="20" name="TextBox 19"/>
          <p:cNvSpPr txBox="1"/>
          <p:nvPr/>
        </p:nvSpPr>
        <p:spPr>
          <a:xfrm>
            <a:off x="875981" y="1233970"/>
            <a:ext cx="3128774" cy="3046095"/>
          </a:xfrm>
          <a:prstGeom prst="rect">
            <a:avLst/>
          </a:prstGeom>
          <a:noFill/>
        </p:spPr>
        <p:txBody>
          <a:bodyPr wrap="square" rtlCol="0">
            <a:spAutoFit/>
          </a:bodyPr>
          <a:lstStyle/>
          <a:p>
            <a:pPr marL="0" indent="355600" algn="l">
              <a:lnSpc>
                <a:spcPct val="120000"/>
              </a:lnSpc>
            </a:pPr>
            <a:r>
              <a:rPr lang="zh-CN" altLang="en-US" sz="2000" b="1">
                <a:solidFill>
                  <a:schemeClr val="accent1"/>
                </a:solidFill>
                <a:effectLst>
                  <a:outerShdw blurRad="38100" dist="25400" dir="5400000" algn="ctr" rotWithShape="0">
                    <a:srgbClr val="6E747A">
                      <a:alpha val="43000"/>
                    </a:srgbClr>
                  </a:outerShdw>
                </a:effectLst>
                <a:latin typeface="宋体" panose="02010600030101010101" pitchFamily="2" charset="-122"/>
                <a:cs typeface="宋体" panose="02010600030101010101" pitchFamily="2" charset="-122"/>
                <a:sym typeface="+mn-ea"/>
              </a:rPr>
              <a:t>建立简易案件快速办机制，对简易案件采取简化程序方式审理，减少人力投入，缩短办案周期；推广专业化审判，成立审判团队审理家事案件；推行模板化判决书，减少文书制作时间和差错率。</a:t>
            </a:r>
            <a:endParaRPr lang="zh-CN" altLang="en-US" sz="2000" b="1" dirty="0">
              <a:solidFill>
                <a:schemeClr val="accent1"/>
              </a:solidFill>
              <a:effectLst>
                <a:outerShdw blurRad="38100" dist="25400" dir="5400000" algn="ctr" rotWithShape="0">
                  <a:srgbClr val="6E747A">
                    <a:alpha val="43000"/>
                  </a:srgbClr>
                </a:outerShdw>
              </a:effectLst>
              <a:latin typeface="宋体" panose="02010600030101010101" pitchFamily="2" charset="-122"/>
              <a:ea typeface="微软雅黑" panose="020B0503020204020204" charset="-122"/>
              <a:cs typeface="宋体" panose="02010600030101010101" pitchFamily="2" charset="-122"/>
              <a:sym typeface="+mn-ea"/>
            </a:endParaRPr>
          </a:p>
        </p:txBody>
      </p:sp>
      <p:sp>
        <p:nvSpPr>
          <p:cNvPr id="30" name="TextBox 29"/>
          <p:cNvSpPr txBox="1"/>
          <p:nvPr/>
        </p:nvSpPr>
        <p:spPr>
          <a:xfrm>
            <a:off x="5425367" y="5234282"/>
            <a:ext cx="4672531" cy="829945"/>
          </a:xfrm>
          <a:prstGeom prst="rect">
            <a:avLst/>
          </a:prstGeom>
          <a:noFill/>
        </p:spPr>
        <p:txBody>
          <a:bodyPr wrap="square" rtlCol="0">
            <a:spAutoFit/>
          </a:bodyPr>
          <a:lstStyle/>
          <a:p>
            <a:r>
              <a:rPr lang="en-US" altLang="zh-CN" sz="1600" b="1" dirty="0">
                <a:solidFill>
                  <a:srgbClr val="0070C0"/>
                </a:solidFill>
                <a:latin typeface="微软雅黑" panose="020B0503020204020204" charset="-122"/>
                <a:ea typeface="微软雅黑" panose="020B0503020204020204" charset="-122"/>
              </a:rPr>
              <a:t>        </a:t>
            </a:r>
            <a:r>
              <a:rPr lang="zh-CN" altLang="en-US" sz="1600" b="1" dirty="0">
                <a:solidFill>
                  <a:srgbClr val="0070C0"/>
                </a:solidFill>
                <a:latin typeface="微软雅黑" panose="020B0503020204020204" charset="-122"/>
                <a:ea typeface="微软雅黑" panose="020B0503020204020204" charset="-122"/>
              </a:rPr>
              <a:t>对于符合督促程序、当事人没有争议的案件，我院加大适用督促程序的力度，2016年我院适用督促程序案件</a:t>
            </a:r>
            <a:r>
              <a:rPr lang="en-US" altLang="zh-CN" sz="1600" b="1" dirty="0">
                <a:solidFill>
                  <a:srgbClr val="0070C0"/>
                </a:solidFill>
                <a:latin typeface="微软雅黑" panose="020B0503020204020204" charset="-122"/>
                <a:ea typeface="微软雅黑" panose="020B0503020204020204" charset="-122"/>
              </a:rPr>
              <a:t>295</a:t>
            </a:r>
            <a:r>
              <a:rPr lang="zh-CN" altLang="en-US" sz="1600" b="1" dirty="0">
                <a:solidFill>
                  <a:srgbClr val="0070C0"/>
                </a:solidFill>
                <a:latin typeface="微软雅黑" panose="020B0503020204020204" charset="-122"/>
                <a:ea typeface="微软雅黑" panose="020B0503020204020204" charset="-122"/>
              </a:rPr>
              <a:t>件，占总案件数的</a:t>
            </a:r>
            <a:r>
              <a:rPr lang="en-US" altLang="zh-CN" sz="1600" b="1" dirty="0">
                <a:solidFill>
                  <a:srgbClr val="0070C0"/>
                </a:solidFill>
                <a:latin typeface="微软雅黑" panose="020B0503020204020204" charset="-122"/>
                <a:ea typeface="微软雅黑" panose="020B0503020204020204" charset="-122"/>
              </a:rPr>
              <a:t>11.1%</a:t>
            </a:r>
            <a:r>
              <a:rPr lang="zh-CN" altLang="en-US" sz="1600" b="1" dirty="0">
                <a:solidFill>
                  <a:srgbClr val="0070C0"/>
                </a:solidFill>
                <a:latin typeface="微软雅黑" panose="020B0503020204020204" charset="-122"/>
                <a:ea typeface="微软雅黑" panose="020B0503020204020204" charset="-122"/>
              </a:rPr>
              <a:t>。</a:t>
            </a:r>
            <a:endParaRPr lang="zh-CN" altLang="en-US" sz="1600" b="1" dirty="0">
              <a:solidFill>
                <a:srgbClr val="0070C0"/>
              </a:solidFill>
              <a:latin typeface="微软雅黑" panose="020B0503020204020204" charset="-122"/>
              <a:ea typeface="微软雅黑" panose="020B0503020204020204" charset="-122"/>
            </a:endParaRPr>
          </a:p>
        </p:txBody>
      </p:sp>
      <p:grpSp>
        <p:nvGrpSpPr>
          <p:cNvPr id="55" name="组合 54"/>
          <p:cNvGrpSpPr/>
          <p:nvPr/>
        </p:nvGrpSpPr>
        <p:grpSpPr>
          <a:xfrm>
            <a:off x="7601354" y="835970"/>
            <a:ext cx="3139565" cy="3163052"/>
            <a:chOff x="3656702" y="2408048"/>
            <a:chExt cx="1582201" cy="1582201"/>
          </a:xfrm>
        </p:grpSpPr>
        <p:sp>
          <p:nvSpPr>
            <p:cNvPr id="50" name="Oval 9"/>
            <p:cNvSpPr>
              <a:spLocks noChangeArrowheads="1"/>
            </p:cNvSpPr>
            <p:nvPr/>
          </p:nvSpPr>
          <p:spPr bwMode="auto">
            <a:xfrm>
              <a:off x="3656702" y="2408048"/>
              <a:ext cx="1582201" cy="1582201"/>
            </a:xfrm>
            <a:prstGeom prst="ellipse">
              <a:avLst/>
            </a:prstGeom>
            <a:gradFill flip="none" rotWithShape="1">
              <a:gsLst>
                <a:gs pos="46000">
                  <a:srgbClr val="095CAE"/>
                </a:gs>
                <a:gs pos="0">
                  <a:srgbClr val="0B469D"/>
                </a:gs>
                <a:gs pos="100000">
                  <a:srgbClr val="00B0F0">
                    <a:lumMod val="100000"/>
                  </a:srgbClr>
                </a:gs>
              </a:gsLst>
              <a:path path="circle">
                <a:fillToRect l="100000" t="100000"/>
              </a:path>
              <a:tileRect r="-100000" b="-100000"/>
            </a:gradFill>
            <a:ln w="28575" cap="flat" cmpd="sng">
              <a:solidFill>
                <a:srgbClr val="FFFFFF"/>
              </a:solid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zh-CN" sz="2400" b="1" i="1" u="none" strike="noStrike" kern="0" cap="none" spc="0" normalizeH="0" baseline="0" noProof="0" smtClean="0">
                <a:ln>
                  <a:noFill/>
                </a:ln>
                <a:solidFill>
                  <a:srgbClr val="FFFFFF"/>
                </a:solidFill>
                <a:effectLst/>
                <a:uLnTx/>
                <a:uFillTx/>
                <a:latin typeface="Calibri" panose="020F0502020204030204" charset="0"/>
                <a:sym typeface="Calibri" panose="020F0502020204030204" charset="0"/>
              </a:endParaRPr>
            </a:p>
          </p:txBody>
        </p:sp>
        <p:sp>
          <p:nvSpPr>
            <p:cNvPr id="51" name="Rectangle 10"/>
            <p:cNvSpPr>
              <a:spLocks noChangeArrowheads="1"/>
            </p:cNvSpPr>
            <p:nvPr/>
          </p:nvSpPr>
          <p:spPr bwMode="auto">
            <a:xfrm>
              <a:off x="3894118" y="2934554"/>
              <a:ext cx="1344720" cy="230286"/>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smtClean="0">
                <a:ln>
                  <a:noFill/>
                </a:ln>
                <a:solidFill>
                  <a:srgbClr val="FFFFFF"/>
                </a:solidFill>
                <a:effectLst/>
                <a:uLnTx/>
                <a:uFillTx/>
              </a:endParaRPr>
            </a:p>
          </p:txBody>
        </p:sp>
      </p:grpSp>
      <p:sp>
        <p:nvSpPr>
          <p:cNvPr id="9" name="TextBox 29"/>
          <p:cNvSpPr txBox="1"/>
          <p:nvPr/>
        </p:nvSpPr>
        <p:spPr>
          <a:xfrm>
            <a:off x="7967615" y="1352037"/>
            <a:ext cx="2406408" cy="2245360"/>
          </a:xfrm>
          <a:prstGeom prst="rect">
            <a:avLst/>
          </a:prstGeom>
          <a:noFill/>
        </p:spPr>
        <p:txBody>
          <a:bodyPr wrap="square" rtlCol="0">
            <a:spAutoFit/>
          </a:bodyPr>
          <a:lstStyle/>
          <a:p>
            <a:r>
              <a:rPr lang="en-US" altLang="zh-CN"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charset="-122"/>
                <a:ea typeface="微软雅黑" panose="020B0503020204020204" charset="-122"/>
              </a:rPr>
              <a:t>   </a:t>
            </a:r>
            <a:r>
              <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charset="-122"/>
                <a:ea typeface="微软雅黑" panose="020B0503020204020204" charset="-122"/>
              </a:rPr>
              <a:t>设立了小额诉讼速裁庭，配备专门的人员负责小额诉讼案件的诉前调解、审理、执行，切实提高了小额诉讼案件的审判质效。</a:t>
            </a:r>
            <a:endPar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charset="-122"/>
              <a:ea typeface="微软雅黑" panose="020B0503020204020204" charset="-122"/>
            </a:endParaRPr>
          </a:p>
        </p:txBody>
      </p:sp>
    </p:spTree>
  </p:cSld>
  <p:clrMapOvr>
    <a:masterClrMapping/>
  </p:clrMapOvr>
  <p:transition spd="slow" advTm="4963">
    <p:random/>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right)">
                                          <p:cBhvr>
                                            <p:cTn id="7" dur="300"/>
                                            <p:tgtEl>
                                              <p:spTgt spid="23"/>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300" fill="hold"/>
                                            <p:tgtEl>
                                              <p:spTgt spid="2"/>
                                            </p:tgtEl>
                                            <p:attrNameLst>
                                              <p:attrName>ppt_w</p:attrName>
                                            </p:attrNameLst>
                                          </p:cBhvr>
                                          <p:tavLst>
                                            <p:tav tm="0">
                                              <p:val>
                                                <p:fltVal val="0"/>
                                              </p:val>
                                            </p:tav>
                                            <p:tav tm="100000">
                                              <p:val>
                                                <p:strVal val="#ppt_w"/>
                                              </p:val>
                                            </p:tav>
                                          </p:tavLst>
                                        </p:anim>
                                        <p:anim calcmode="lin" valueType="num">
                                          <p:cBhvr>
                                            <p:cTn id="12" dur="300" fill="hold"/>
                                            <p:tgtEl>
                                              <p:spTgt spid="2"/>
                                            </p:tgtEl>
                                            <p:attrNameLst>
                                              <p:attrName>ppt_h</p:attrName>
                                            </p:attrNameLst>
                                          </p:cBhvr>
                                          <p:tavLst>
                                            <p:tav tm="0">
                                              <p:val>
                                                <p:fltVal val="0"/>
                                              </p:val>
                                            </p:tav>
                                            <p:tav tm="100000">
                                              <p:val>
                                                <p:strVal val="#ppt_h"/>
                                              </p:val>
                                            </p:tav>
                                          </p:tavLst>
                                        </p:anim>
                                        <p:anim calcmode="lin" valueType="num">
                                          <p:cBhvr>
                                            <p:cTn id="13" dur="300" fill="hold"/>
                                            <p:tgtEl>
                                              <p:spTgt spid="2"/>
                                            </p:tgtEl>
                                            <p:attrNameLst>
                                              <p:attrName>style.rotation</p:attrName>
                                            </p:attrNameLst>
                                          </p:cBhvr>
                                          <p:tavLst>
                                            <p:tav tm="0">
                                              <p:val>
                                                <p:fltVal val="90"/>
                                              </p:val>
                                            </p:tav>
                                            <p:tav tm="100000">
                                              <p:val>
                                                <p:fltVal val="0"/>
                                              </p:val>
                                            </p:tav>
                                          </p:tavLst>
                                        </p:anim>
                                        <p:animEffect transition="in" filter="fade">
                                          <p:cBhvr>
                                            <p:cTn id="14" dur="300"/>
                                            <p:tgtEl>
                                              <p:spTgt spid="2"/>
                                            </p:tgtEl>
                                          </p:cBhvr>
                                        </p:animEffect>
                                      </p:childTnLst>
                                    </p:cTn>
                                  </p:par>
                                </p:childTnLst>
                              </p:cTn>
                            </p:par>
                            <p:par>
                              <p:cTn id="15" fill="hold">
                                <p:stCondLst>
                                  <p:cond delay="10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17"/>
                                            </p:tgtEl>
                                            <p:attrNameLst>
                                              <p:attrName>style.visibility</p:attrName>
                                            </p:attrNameLst>
                                          </p:cBhvr>
                                          <p:to>
                                            <p:strVal val="visible"/>
                                          </p:to>
                                        </p:set>
                                        <p:anim by="(-#ppt_w*2)" calcmode="lin" valueType="num">
                                          <p:cBhvr rctx="PPT">
                                            <p:cTn id="18" dur="150" autoRev="1" fill="hold">
                                              <p:stCondLst>
                                                <p:cond delay="0"/>
                                              </p:stCondLst>
                                            </p:cTn>
                                            <p:tgtEl>
                                              <p:spTgt spid="17"/>
                                            </p:tgtEl>
                                            <p:attrNameLst>
                                              <p:attrName>ppt_w</p:attrName>
                                            </p:attrNameLst>
                                          </p:cBhvr>
                                        </p:anim>
                                        <p:anim by="(#ppt_w*0.50)" calcmode="lin" valueType="num">
                                          <p:cBhvr>
                                            <p:cTn id="19" dur="150" decel="50000" autoRev="1" fill="hold">
                                              <p:stCondLst>
                                                <p:cond delay="0"/>
                                              </p:stCondLst>
                                            </p:cTn>
                                            <p:tgtEl>
                                              <p:spTgt spid="17"/>
                                            </p:tgtEl>
                                            <p:attrNameLst>
                                              <p:attrName>ppt_x</p:attrName>
                                            </p:attrNameLst>
                                          </p:cBhvr>
                                        </p:anim>
                                        <p:anim from="(-#ppt_h/2)" to="(#ppt_y)" calcmode="lin" valueType="num">
                                          <p:cBhvr>
                                            <p:cTn id="20" dur="300" fill="hold">
                                              <p:stCondLst>
                                                <p:cond delay="0"/>
                                              </p:stCondLst>
                                            </p:cTn>
                                            <p:tgtEl>
                                              <p:spTgt spid="17"/>
                                            </p:tgtEl>
                                            <p:attrNameLst>
                                              <p:attrName>ppt_y</p:attrName>
                                            </p:attrNameLst>
                                          </p:cBhvr>
                                        </p:anim>
                                        <p:animRot by="21600000">
                                          <p:cBhvr>
                                            <p:cTn id="21" dur="300" fill="hold">
                                              <p:stCondLst>
                                                <p:cond delay="0"/>
                                              </p:stCondLst>
                                            </p:cTn>
                                            <p:tgtEl>
                                              <p:spTgt spid="17"/>
                                            </p:tgtEl>
                                            <p:attrNameLst>
                                              <p:attrName>r</p:attrName>
                                            </p:attrNameLst>
                                          </p:cBhvr>
                                        </p:animRot>
                                      </p:childTnLst>
                                    </p:cTn>
                                  </p:par>
                                </p:childTnLst>
                              </p:cTn>
                            </p:par>
                            <p:par>
                              <p:cTn id="22" fill="hold">
                                <p:stCondLst>
                                  <p:cond delay="1559"/>
                                </p:stCondLst>
                                <p:childTnLst>
                                  <p:par>
                                    <p:cTn id="23" presetID="2" presetClass="entr" presetSubtype="12" fill="hold" grpId="0" nodeType="afterEffect" p14:presetBounceEnd="20000">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14:bounceEnd="20000">
                                          <p:cBhvr additive="base">
                                            <p:cTn id="25" dur="500" fill="hold"/>
                                            <p:tgtEl>
                                              <p:spTgt spid="12"/>
                                            </p:tgtEl>
                                            <p:attrNameLst>
                                              <p:attrName>ppt_x</p:attrName>
                                            </p:attrNameLst>
                                          </p:cBhvr>
                                          <p:tavLst>
                                            <p:tav tm="0">
                                              <p:val>
                                                <p:strVal val="0-#ppt_w/2"/>
                                              </p:val>
                                            </p:tav>
                                            <p:tav tm="100000">
                                              <p:val>
                                                <p:strVal val="#ppt_x"/>
                                              </p:val>
                                            </p:tav>
                                          </p:tavLst>
                                        </p:anim>
                                        <p:anim calcmode="lin" valueType="num" p14:bounceEnd="20000">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par>
                              <p:cTn id="27" fill="hold">
                                <p:stCondLst>
                                  <p:cond delay="2059"/>
                                </p:stCondLst>
                                <p:childTnLst>
                                  <p:par>
                                    <p:cTn id="28" presetID="31" presetClass="entr" presetSubtype="0"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300" fill="hold"/>
                                            <p:tgtEl>
                                              <p:spTgt spid="18"/>
                                            </p:tgtEl>
                                            <p:attrNameLst>
                                              <p:attrName>ppt_w</p:attrName>
                                            </p:attrNameLst>
                                          </p:cBhvr>
                                          <p:tavLst>
                                            <p:tav tm="0">
                                              <p:val>
                                                <p:fltVal val="0"/>
                                              </p:val>
                                            </p:tav>
                                            <p:tav tm="100000">
                                              <p:val>
                                                <p:strVal val="#ppt_w"/>
                                              </p:val>
                                            </p:tav>
                                          </p:tavLst>
                                        </p:anim>
                                        <p:anim calcmode="lin" valueType="num">
                                          <p:cBhvr>
                                            <p:cTn id="31" dur="300" fill="hold"/>
                                            <p:tgtEl>
                                              <p:spTgt spid="18"/>
                                            </p:tgtEl>
                                            <p:attrNameLst>
                                              <p:attrName>ppt_h</p:attrName>
                                            </p:attrNameLst>
                                          </p:cBhvr>
                                          <p:tavLst>
                                            <p:tav tm="0">
                                              <p:val>
                                                <p:fltVal val="0"/>
                                              </p:val>
                                            </p:tav>
                                            <p:tav tm="100000">
                                              <p:val>
                                                <p:strVal val="#ppt_h"/>
                                              </p:val>
                                            </p:tav>
                                          </p:tavLst>
                                        </p:anim>
                                        <p:anim calcmode="lin" valueType="num">
                                          <p:cBhvr>
                                            <p:cTn id="32" dur="300" fill="hold"/>
                                            <p:tgtEl>
                                              <p:spTgt spid="18"/>
                                            </p:tgtEl>
                                            <p:attrNameLst>
                                              <p:attrName>style.rotation</p:attrName>
                                            </p:attrNameLst>
                                          </p:cBhvr>
                                          <p:tavLst>
                                            <p:tav tm="0">
                                              <p:val>
                                                <p:fltVal val="90"/>
                                              </p:val>
                                            </p:tav>
                                            <p:tav tm="100000">
                                              <p:val>
                                                <p:fltVal val="0"/>
                                              </p:val>
                                            </p:tav>
                                          </p:tavLst>
                                        </p:anim>
                                        <p:animEffect transition="in" filter="fade">
                                          <p:cBhvr>
                                            <p:cTn id="33" dur="300"/>
                                            <p:tgtEl>
                                              <p:spTgt spid="18"/>
                                            </p:tgtEl>
                                          </p:cBhvr>
                                        </p:animEffect>
                                      </p:childTnLst>
                                    </p:cTn>
                                  </p:par>
                                </p:childTnLst>
                              </p:cTn>
                            </p:par>
                            <p:par>
                              <p:cTn id="34" fill="hold">
                                <p:stCondLst>
                                  <p:cond delay="2559"/>
                                </p:stCondLst>
                                <p:childTnLst>
                                  <p:par>
                                    <p:cTn id="35" presetID="22" presetClass="entr" presetSubtype="1"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up)">
                                          <p:cBhvr>
                                            <p:cTn id="37" dur="500"/>
                                            <p:tgtEl>
                                              <p:spTgt spid="20"/>
                                            </p:tgtEl>
                                          </p:cBhvr>
                                        </p:animEffect>
                                      </p:childTnLst>
                                    </p:cTn>
                                  </p:par>
                                </p:childTnLst>
                              </p:cTn>
                            </p:par>
                            <p:par>
                              <p:cTn id="38" fill="hold">
                                <p:stCondLst>
                                  <p:cond delay="3059"/>
                                </p:stCondLst>
                                <p:childTnLst>
                                  <p:par>
                                    <p:cTn id="39" presetID="31" presetClass="entr" presetSubtype="0"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300" fill="hold"/>
                                            <p:tgtEl>
                                              <p:spTgt spid="13"/>
                                            </p:tgtEl>
                                            <p:attrNameLst>
                                              <p:attrName>ppt_w</p:attrName>
                                            </p:attrNameLst>
                                          </p:cBhvr>
                                          <p:tavLst>
                                            <p:tav tm="0">
                                              <p:val>
                                                <p:fltVal val="0"/>
                                              </p:val>
                                            </p:tav>
                                            <p:tav tm="100000">
                                              <p:val>
                                                <p:strVal val="#ppt_w"/>
                                              </p:val>
                                            </p:tav>
                                          </p:tavLst>
                                        </p:anim>
                                        <p:anim calcmode="lin" valueType="num">
                                          <p:cBhvr>
                                            <p:cTn id="42" dur="300" fill="hold"/>
                                            <p:tgtEl>
                                              <p:spTgt spid="13"/>
                                            </p:tgtEl>
                                            <p:attrNameLst>
                                              <p:attrName>ppt_h</p:attrName>
                                            </p:attrNameLst>
                                          </p:cBhvr>
                                          <p:tavLst>
                                            <p:tav tm="0">
                                              <p:val>
                                                <p:fltVal val="0"/>
                                              </p:val>
                                            </p:tav>
                                            <p:tav tm="100000">
                                              <p:val>
                                                <p:strVal val="#ppt_h"/>
                                              </p:val>
                                            </p:tav>
                                          </p:tavLst>
                                        </p:anim>
                                        <p:anim calcmode="lin" valueType="num">
                                          <p:cBhvr>
                                            <p:cTn id="43" dur="300" fill="hold"/>
                                            <p:tgtEl>
                                              <p:spTgt spid="13"/>
                                            </p:tgtEl>
                                            <p:attrNameLst>
                                              <p:attrName>style.rotation</p:attrName>
                                            </p:attrNameLst>
                                          </p:cBhvr>
                                          <p:tavLst>
                                            <p:tav tm="0">
                                              <p:val>
                                                <p:fltVal val="90"/>
                                              </p:val>
                                            </p:tav>
                                            <p:tav tm="100000">
                                              <p:val>
                                                <p:fltVal val="0"/>
                                              </p:val>
                                            </p:tav>
                                          </p:tavLst>
                                        </p:anim>
                                        <p:animEffect transition="in" filter="fade">
                                          <p:cBhvr>
                                            <p:cTn id="44" dur="300"/>
                                            <p:tgtEl>
                                              <p:spTgt spid="13"/>
                                            </p:tgtEl>
                                          </p:cBhvr>
                                        </p:animEffect>
                                      </p:childTnLst>
                                    </p:cTn>
                                  </p:par>
                                </p:childTnLst>
                              </p:cTn>
                            </p:par>
                            <p:par>
                              <p:cTn id="45" fill="hold">
                                <p:stCondLst>
                                  <p:cond delay="3559"/>
                                </p:stCondLst>
                                <p:childTnLst>
                                  <p:par>
                                    <p:cTn id="46" presetID="2" presetClass="entr" presetSubtype="9" fill="hold" grpId="0" nodeType="afterEffect" p14:presetBounceEnd="20000">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14:bounceEnd="20000">
                                          <p:cBhvr additive="base">
                                            <p:cTn id="48" dur="500" fill="hold"/>
                                            <p:tgtEl>
                                              <p:spTgt spid="14"/>
                                            </p:tgtEl>
                                            <p:attrNameLst>
                                              <p:attrName>ppt_x</p:attrName>
                                            </p:attrNameLst>
                                          </p:cBhvr>
                                          <p:tavLst>
                                            <p:tav tm="0">
                                              <p:val>
                                                <p:strVal val="0-#ppt_w/2"/>
                                              </p:val>
                                            </p:tav>
                                            <p:tav tm="100000">
                                              <p:val>
                                                <p:strVal val="#ppt_x"/>
                                              </p:val>
                                            </p:tav>
                                          </p:tavLst>
                                        </p:anim>
                                        <p:anim calcmode="lin" valueType="num" p14:bounceEnd="20000">
                                          <p:cBhvr additive="base">
                                            <p:cTn id="49" dur="500" fill="hold"/>
                                            <p:tgtEl>
                                              <p:spTgt spid="14"/>
                                            </p:tgtEl>
                                            <p:attrNameLst>
                                              <p:attrName>ppt_y</p:attrName>
                                            </p:attrNameLst>
                                          </p:cBhvr>
                                          <p:tavLst>
                                            <p:tav tm="0">
                                              <p:val>
                                                <p:strVal val="0-#ppt_h/2"/>
                                              </p:val>
                                            </p:tav>
                                            <p:tav tm="100000">
                                              <p:val>
                                                <p:strVal val="#ppt_y"/>
                                              </p:val>
                                            </p:tav>
                                          </p:tavLst>
                                        </p:anim>
                                      </p:childTnLst>
                                    </p:cTn>
                                  </p:par>
                                </p:childTnLst>
                              </p:cTn>
                            </p:par>
                            <p:par>
                              <p:cTn id="50" fill="hold">
                                <p:stCondLst>
                                  <p:cond delay="4059"/>
                                </p:stCondLst>
                                <p:childTnLst>
                                  <p:par>
                                    <p:cTn id="51" presetID="31" presetClass="entr" presetSubtype="0" fill="hold" grpId="0" nodeType="after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p:cTn id="53" dur="300" fill="hold"/>
                                            <p:tgtEl>
                                              <p:spTgt spid="15"/>
                                            </p:tgtEl>
                                            <p:attrNameLst>
                                              <p:attrName>ppt_w</p:attrName>
                                            </p:attrNameLst>
                                          </p:cBhvr>
                                          <p:tavLst>
                                            <p:tav tm="0">
                                              <p:val>
                                                <p:fltVal val="0"/>
                                              </p:val>
                                            </p:tav>
                                            <p:tav tm="100000">
                                              <p:val>
                                                <p:strVal val="#ppt_w"/>
                                              </p:val>
                                            </p:tav>
                                          </p:tavLst>
                                        </p:anim>
                                        <p:anim calcmode="lin" valueType="num">
                                          <p:cBhvr>
                                            <p:cTn id="54" dur="300" fill="hold"/>
                                            <p:tgtEl>
                                              <p:spTgt spid="15"/>
                                            </p:tgtEl>
                                            <p:attrNameLst>
                                              <p:attrName>ppt_h</p:attrName>
                                            </p:attrNameLst>
                                          </p:cBhvr>
                                          <p:tavLst>
                                            <p:tav tm="0">
                                              <p:val>
                                                <p:fltVal val="0"/>
                                              </p:val>
                                            </p:tav>
                                            <p:tav tm="100000">
                                              <p:val>
                                                <p:strVal val="#ppt_h"/>
                                              </p:val>
                                            </p:tav>
                                          </p:tavLst>
                                        </p:anim>
                                        <p:anim calcmode="lin" valueType="num">
                                          <p:cBhvr>
                                            <p:cTn id="55" dur="300" fill="hold"/>
                                            <p:tgtEl>
                                              <p:spTgt spid="15"/>
                                            </p:tgtEl>
                                            <p:attrNameLst>
                                              <p:attrName>style.rotation</p:attrName>
                                            </p:attrNameLst>
                                          </p:cBhvr>
                                          <p:tavLst>
                                            <p:tav tm="0">
                                              <p:val>
                                                <p:fltVal val="90"/>
                                              </p:val>
                                            </p:tav>
                                            <p:tav tm="100000">
                                              <p:val>
                                                <p:fltVal val="0"/>
                                              </p:val>
                                            </p:tav>
                                          </p:tavLst>
                                        </p:anim>
                                        <p:animEffect transition="in" filter="fade">
                                          <p:cBhvr>
                                            <p:cTn id="56" dur="300"/>
                                            <p:tgtEl>
                                              <p:spTgt spid="15"/>
                                            </p:tgtEl>
                                          </p:cBhvr>
                                        </p:animEffect>
                                      </p:childTnLst>
                                    </p:cTn>
                                  </p:par>
                                </p:childTnLst>
                              </p:cTn>
                            </p:par>
                            <p:par>
                              <p:cTn id="57" fill="hold">
                                <p:stCondLst>
                                  <p:cond delay="4559"/>
                                </p:stCondLst>
                                <p:childTnLst>
                                  <p:par>
                                    <p:cTn id="58" presetID="22" presetClass="entr" presetSubtype="1" fill="hold" grpId="0" nodeType="after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wipe(up)">
                                          <p:cBhvr>
                                            <p:cTn id="60" dur="500"/>
                                            <p:tgtEl>
                                              <p:spTgt spid="30"/>
                                            </p:tgtEl>
                                          </p:cBhvr>
                                        </p:animEffect>
                                      </p:childTnLst>
                                    </p:cTn>
                                  </p:par>
                                </p:childTnLst>
                              </p:cTn>
                            </p:par>
                            <p:par>
                              <p:cTn id="61" fill="hold">
                                <p:stCondLst>
                                  <p:cond delay="5059"/>
                                </p:stCondLst>
                                <p:childTnLst>
                                  <p:par>
                                    <p:cTn id="62" presetID="2" presetClass="entr" presetSubtype="2" fill="hold" grpId="0" nodeType="afterEffect" p14:presetBounceEnd="20000">
                                      <p:stCondLst>
                                        <p:cond delay="0"/>
                                      </p:stCondLst>
                                      <p:childTnLst>
                                        <p:set>
                                          <p:cBhvr>
                                            <p:cTn id="63" dur="1" fill="hold">
                                              <p:stCondLst>
                                                <p:cond delay="0"/>
                                              </p:stCondLst>
                                            </p:cTn>
                                            <p:tgtEl>
                                              <p:spTgt spid="16"/>
                                            </p:tgtEl>
                                            <p:attrNameLst>
                                              <p:attrName>style.visibility</p:attrName>
                                            </p:attrNameLst>
                                          </p:cBhvr>
                                          <p:to>
                                            <p:strVal val="visible"/>
                                          </p:to>
                                        </p:set>
                                        <p:anim calcmode="lin" valueType="num" p14:bounceEnd="20000">
                                          <p:cBhvr additive="base">
                                            <p:cTn id="64" dur="500" fill="hold"/>
                                            <p:tgtEl>
                                              <p:spTgt spid="16"/>
                                            </p:tgtEl>
                                            <p:attrNameLst>
                                              <p:attrName>ppt_x</p:attrName>
                                            </p:attrNameLst>
                                          </p:cBhvr>
                                          <p:tavLst>
                                            <p:tav tm="0">
                                              <p:val>
                                                <p:strVal val="1+#ppt_w/2"/>
                                              </p:val>
                                            </p:tav>
                                            <p:tav tm="100000">
                                              <p:val>
                                                <p:strVal val="#ppt_x"/>
                                              </p:val>
                                            </p:tav>
                                          </p:tavLst>
                                        </p:anim>
                                        <p:anim calcmode="lin" valueType="num" p14:bounceEnd="20000">
                                          <p:cBhvr additive="base">
                                            <p:cTn id="65" dur="500" fill="hold"/>
                                            <p:tgtEl>
                                              <p:spTgt spid="16"/>
                                            </p:tgtEl>
                                            <p:attrNameLst>
                                              <p:attrName>ppt_y</p:attrName>
                                            </p:attrNameLst>
                                          </p:cBhvr>
                                          <p:tavLst>
                                            <p:tav tm="0">
                                              <p:val>
                                                <p:strVal val="#ppt_y"/>
                                              </p:val>
                                            </p:tav>
                                            <p:tav tm="100000">
                                              <p:val>
                                                <p:strVal val="#ppt_y"/>
                                              </p:val>
                                            </p:tav>
                                          </p:tavLst>
                                        </p:anim>
                                      </p:childTnLst>
                                    </p:cTn>
                                  </p:par>
                                </p:childTnLst>
                              </p:cTn>
                            </p:par>
                            <p:par>
                              <p:cTn id="66" fill="hold">
                                <p:stCondLst>
                                  <p:cond delay="5559"/>
                                </p:stCondLst>
                                <p:childTnLst>
                                  <p:par>
                                    <p:cTn id="67" presetID="22" presetClass="entr" presetSubtype="4" fill="hold" nodeType="after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wipe(down)">
                                          <p:cBhvr>
                                            <p:cTn id="69" dur="500"/>
                                            <p:tgtEl>
                                              <p:spTgt spid="6"/>
                                            </p:tgtEl>
                                          </p:cBhvr>
                                        </p:animEffect>
                                      </p:childTnLst>
                                    </p:cTn>
                                  </p:par>
                                  <p:par>
                                    <p:cTn id="70" presetID="10" presetClass="entr" presetSubtype="0" fill="hold" grpId="0" nodeType="withEffect">
                                      <p:stCondLst>
                                        <p:cond delay="300"/>
                                      </p:stCondLst>
                                      <p:childTnLst>
                                        <p:set>
                                          <p:cBhvr>
                                            <p:cTn id="71" dur="1" fill="hold">
                                              <p:stCondLst>
                                                <p:cond delay="0"/>
                                              </p:stCondLst>
                                            </p:cTn>
                                            <p:tgtEl>
                                              <p:spTgt spid="7"/>
                                            </p:tgtEl>
                                            <p:attrNameLst>
                                              <p:attrName>style.visibility</p:attrName>
                                            </p:attrNameLst>
                                          </p:cBhvr>
                                          <p:to>
                                            <p:strVal val="visible"/>
                                          </p:to>
                                        </p:set>
                                        <p:animEffect transition="in" filter="fade">
                                          <p:cBhvr>
                                            <p:cTn id="72" dur="500"/>
                                            <p:tgtEl>
                                              <p:spTgt spid="7"/>
                                            </p:tgtEl>
                                          </p:cBhvr>
                                        </p:animEffect>
                                      </p:childTnLst>
                                    </p:cTn>
                                  </p:par>
                                  <p:par>
                                    <p:cTn id="73" presetID="10" presetClass="entr" presetSubtype="0" fill="hold" nodeType="withEffect">
                                      <p:stCondLst>
                                        <p:cond delay="1000"/>
                                      </p:stCondLst>
                                      <p:childTnLst>
                                        <p:set>
                                          <p:cBhvr>
                                            <p:cTn id="74" dur="1" fill="hold">
                                              <p:stCondLst>
                                                <p:cond delay="0"/>
                                              </p:stCondLst>
                                            </p:cTn>
                                            <p:tgtEl>
                                              <p:spTgt spid="55"/>
                                            </p:tgtEl>
                                            <p:attrNameLst>
                                              <p:attrName>style.visibility</p:attrName>
                                            </p:attrNameLst>
                                          </p:cBhvr>
                                          <p:to>
                                            <p:strVal val="visible"/>
                                          </p:to>
                                        </p:set>
                                        <p:animEffect transition="in" filter="fade">
                                          <p:cBhvr>
                                            <p:cTn id="75" dur="750"/>
                                            <p:tgtEl>
                                              <p:spTgt spid="55"/>
                                            </p:tgtEl>
                                          </p:cBhvr>
                                        </p:animEffect>
                                      </p:childTnLst>
                                    </p:cTn>
                                  </p:par>
                                  <p:par>
                                    <p:cTn id="76" presetID="26" presetClass="emph" presetSubtype="0" fill="hold" nodeType="withEffect">
                                      <p:stCondLst>
                                        <p:cond delay="1000"/>
                                      </p:stCondLst>
                                      <p:childTnLst>
                                        <p:animEffect transition="out" filter="fade">
                                          <p:cBhvr>
                                            <p:cTn id="77" dur="750" tmFilter="0, 0; .2, .5; .8, .5; 1, 0"/>
                                            <p:tgtEl>
                                              <p:spTgt spid="55"/>
                                            </p:tgtEl>
                                          </p:cBhvr>
                                        </p:animEffect>
                                        <p:animScale>
                                          <p:cBhvr>
                                            <p:cTn id="78" dur="375" autoRev="1" fill="hold"/>
                                            <p:tgtEl>
                                              <p:spTgt spid="55"/>
                                            </p:tgtEl>
                                          </p:cBhvr>
                                          <p:by x="105000" y="105000"/>
                                        </p:animScale>
                                      </p:childTnLst>
                                    </p:cTn>
                                  </p:par>
                                </p:childTnLst>
                              </p:cTn>
                            </p:par>
                            <p:par>
                              <p:cTn id="79" fill="hold">
                                <p:stCondLst>
                                  <p:cond delay="6059"/>
                                </p:stCondLst>
                                <p:childTnLst>
                                  <p:par>
                                    <p:cTn id="80" presetID="53" presetClass="entr" presetSubtype="16" fill="hold" grpId="0" nodeType="afterEffect">
                                      <p:stCondLst>
                                        <p:cond delay="0"/>
                                      </p:stCondLst>
                                      <p:childTnLst>
                                        <p:set>
                                          <p:cBhvr>
                                            <p:cTn id="81" dur="1" fill="hold">
                                              <p:stCondLst>
                                                <p:cond delay="0"/>
                                              </p:stCondLst>
                                            </p:cTn>
                                            <p:tgtEl>
                                              <p:spTgt spid="10"/>
                                            </p:tgtEl>
                                            <p:attrNameLst>
                                              <p:attrName>style.visibility</p:attrName>
                                            </p:attrNameLst>
                                          </p:cBhvr>
                                          <p:to>
                                            <p:strVal val="visible"/>
                                          </p:to>
                                        </p:set>
                                        <p:anim calcmode="lin" valueType="num">
                                          <p:cBhvr>
                                            <p:cTn id="82" dur="750" fill="hold"/>
                                            <p:tgtEl>
                                              <p:spTgt spid="10"/>
                                            </p:tgtEl>
                                            <p:attrNameLst>
                                              <p:attrName>ppt_w</p:attrName>
                                            </p:attrNameLst>
                                          </p:cBhvr>
                                          <p:tavLst>
                                            <p:tav tm="0">
                                              <p:val>
                                                <p:fltVal val="0"/>
                                              </p:val>
                                            </p:tav>
                                            <p:tav tm="100000">
                                              <p:val>
                                                <p:strVal val="#ppt_w"/>
                                              </p:val>
                                            </p:tav>
                                          </p:tavLst>
                                        </p:anim>
                                        <p:anim calcmode="lin" valueType="num">
                                          <p:cBhvr>
                                            <p:cTn id="83" dur="750" fill="hold"/>
                                            <p:tgtEl>
                                              <p:spTgt spid="10"/>
                                            </p:tgtEl>
                                            <p:attrNameLst>
                                              <p:attrName>ppt_h</p:attrName>
                                            </p:attrNameLst>
                                          </p:cBhvr>
                                          <p:tavLst>
                                            <p:tav tm="0">
                                              <p:val>
                                                <p:fltVal val="0"/>
                                              </p:val>
                                            </p:tav>
                                            <p:tav tm="100000">
                                              <p:val>
                                                <p:strVal val="#ppt_h"/>
                                              </p:val>
                                            </p:tav>
                                          </p:tavLst>
                                        </p:anim>
                                        <p:animEffect transition="in" filter="fade">
                                          <p:cBhvr>
                                            <p:cTn id="84"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17" grpId="0"/>
          <p:bldP spid="23" grpId="0" bldLvl="0" animBg="1"/>
          <p:bldP spid="12" grpId="0" bldLvl="0" animBg="1"/>
          <p:bldP spid="13" grpId="0"/>
          <p:bldP spid="14" grpId="0" bldLvl="0" animBg="1"/>
          <p:bldP spid="15" grpId="0"/>
          <p:bldP spid="16" grpId="0" bldLvl="0" animBg="1"/>
          <p:bldP spid="18" grpId="0"/>
          <p:bldP spid="20" grpId="0"/>
          <p:bldP spid="30" grpId="0"/>
          <p:bldP spid="7" grpId="0" bldLvl="0" animBg="1"/>
          <p:bldP spid="10" grpId="0" bldLvl="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right)">
                                          <p:cBhvr>
                                            <p:cTn id="7" dur="300"/>
                                            <p:tgtEl>
                                              <p:spTgt spid="23"/>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300" fill="hold"/>
                                            <p:tgtEl>
                                              <p:spTgt spid="2"/>
                                            </p:tgtEl>
                                            <p:attrNameLst>
                                              <p:attrName>ppt_w</p:attrName>
                                            </p:attrNameLst>
                                          </p:cBhvr>
                                          <p:tavLst>
                                            <p:tav tm="0">
                                              <p:val>
                                                <p:fltVal val="0"/>
                                              </p:val>
                                            </p:tav>
                                            <p:tav tm="100000">
                                              <p:val>
                                                <p:strVal val="#ppt_w"/>
                                              </p:val>
                                            </p:tav>
                                          </p:tavLst>
                                        </p:anim>
                                        <p:anim calcmode="lin" valueType="num">
                                          <p:cBhvr>
                                            <p:cTn id="12" dur="300" fill="hold"/>
                                            <p:tgtEl>
                                              <p:spTgt spid="2"/>
                                            </p:tgtEl>
                                            <p:attrNameLst>
                                              <p:attrName>ppt_h</p:attrName>
                                            </p:attrNameLst>
                                          </p:cBhvr>
                                          <p:tavLst>
                                            <p:tav tm="0">
                                              <p:val>
                                                <p:fltVal val="0"/>
                                              </p:val>
                                            </p:tav>
                                            <p:tav tm="100000">
                                              <p:val>
                                                <p:strVal val="#ppt_h"/>
                                              </p:val>
                                            </p:tav>
                                          </p:tavLst>
                                        </p:anim>
                                        <p:anim calcmode="lin" valueType="num">
                                          <p:cBhvr>
                                            <p:cTn id="13" dur="300" fill="hold"/>
                                            <p:tgtEl>
                                              <p:spTgt spid="2"/>
                                            </p:tgtEl>
                                            <p:attrNameLst>
                                              <p:attrName>style.rotation</p:attrName>
                                            </p:attrNameLst>
                                          </p:cBhvr>
                                          <p:tavLst>
                                            <p:tav tm="0">
                                              <p:val>
                                                <p:fltVal val="90"/>
                                              </p:val>
                                            </p:tav>
                                            <p:tav tm="100000">
                                              <p:val>
                                                <p:fltVal val="0"/>
                                              </p:val>
                                            </p:tav>
                                          </p:tavLst>
                                        </p:anim>
                                        <p:animEffect transition="in" filter="fade">
                                          <p:cBhvr>
                                            <p:cTn id="14" dur="300"/>
                                            <p:tgtEl>
                                              <p:spTgt spid="2"/>
                                            </p:tgtEl>
                                          </p:cBhvr>
                                        </p:animEffect>
                                      </p:childTnLst>
                                    </p:cTn>
                                  </p:par>
                                </p:childTnLst>
                              </p:cTn>
                            </p:par>
                            <p:par>
                              <p:cTn id="15" fill="hold">
                                <p:stCondLst>
                                  <p:cond delay="10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17"/>
                                            </p:tgtEl>
                                            <p:attrNameLst>
                                              <p:attrName>style.visibility</p:attrName>
                                            </p:attrNameLst>
                                          </p:cBhvr>
                                          <p:to>
                                            <p:strVal val="visible"/>
                                          </p:to>
                                        </p:set>
                                        <p:anim by="(-#ppt_w*2)" calcmode="lin" valueType="num">
                                          <p:cBhvr rctx="PPT">
                                            <p:cTn id="18" dur="150" autoRev="1" fill="hold">
                                              <p:stCondLst>
                                                <p:cond delay="0"/>
                                              </p:stCondLst>
                                            </p:cTn>
                                            <p:tgtEl>
                                              <p:spTgt spid="17"/>
                                            </p:tgtEl>
                                            <p:attrNameLst>
                                              <p:attrName>ppt_w</p:attrName>
                                            </p:attrNameLst>
                                          </p:cBhvr>
                                        </p:anim>
                                        <p:anim by="(#ppt_w*0.50)" calcmode="lin" valueType="num">
                                          <p:cBhvr>
                                            <p:cTn id="19" dur="150" decel="50000" autoRev="1" fill="hold">
                                              <p:stCondLst>
                                                <p:cond delay="0"/>
                                              </p:stCondLst>
                                            </p:cTn>
                                            <p:tgtEl>
                                              <p:spTgt spid="17"/>
                                            </p:tgtEl>
                                            <p:attrNameLst>
                                              <p:attrName>ppt_x</p:attrName>
                                            </p:attrNameLst>
                                          </p:cBhvr>
                                        </p:anim>
                                        <p:anim from="(-#ppt_h/2)" to="(#ppt_y)" calcmode="lin" valueType="num">
                                          <p:cBhvr>
                                            <p:cTn id="20" dur="300" fill="hold">
                                              <p:stCondLst>
                                                <p:cond delay="0"/>
                                              </p:stCondLst>
                                            </p:cTn>
                                            <p:tgtEl>
                                              <p:spTgt spid="17"/>
                                            </p:tgtEl>
                                            <p:attrNameLst>
                                              <p:attrName>ppt_y</p:attrName>
                                            </p:attrNameLst>
                                          </p:cBhvr>
                                        </p:anim>
                                        <p:animRot by="21600000">
                                          <p:cBhvr>
                                            <p:cTn id="21" dur="300" fill="hold">
                                              <p:stCondLst>
                                                <p:cond delay="0"/>
                                              </p:stCondLst>
                                            </p:cTn>
                                            <p:tgtEl>
                                              <p:spTgt spid="17"/>
                                            </p:tgtEl>
                                            <p:attrNameLst>
                                              <p:attrName>r</p:attrName>
                                            </p:attrNameLst>
                                          </p:cBhvr>
                                        </p:animRot>
                                      </p:childTnLst>
                                    </p:cTn>
                                  </p:par>
                                </p:childTnLst>
                              </p:cTn>
                            </p:par>
                            <p:par>
                              <p:cTn id="22" fill="hold">
                                <p:stCondLst>
                                  <p:cond delay="1559"/>
                                </p:stCondLst>
                                <p:childTnLst>
                                  <p:par>
                                    <p:cTn id="23" presetID="2" presetClass="entr" presetSubtype="12"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0-#ppt_w/2"/>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par>
                              <p:cTn id="27" fill="hold">
                                <p:stCondLst>
                                  <p:cond delay="2059"/>
                                </p:stCondLst>
                                <p:childTnLst>
                                  <p:par>
                                    <p:cTn id="28" presetID="31" presetClass="entr" presetSubtype="0"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300" fill="hold"/>
                                            <p:tgtEl>
                                              <p:spTgt spid="18"/>
                                            </p:tgtEl>
                                            <p:attrNameLst>
                                              <p:attrName>ppt_w</p:attrName>
                                            </p:attrNameLst>
                                          </p:cBhvr>
                                          <p:tavLst>
                                            <p:tav tm="0">
                                              <p:val>
                                                <p:fltVal val="0"/>
                                              </p:val>
                                            </p:tav>
                                            <p:tav tm="100000">
                                              <p:val>
                                                <p:strVal val="#ppt_w"/>
                                              </p:val>
                                            </p:tav>
                                          </p:tavLst>
                                        </p:anim>
                                        <p:anim calcmode="lin" valueType="num">
                                          <p:cBhvr>
                                            <p:cTn id="31" dur="300" fill="hold"/>
                                            <p:tgtEl>
                                              <p:spTgt spid="18"/>
                                            </p:tgtEl>
                                            <p:attrNameLst>
                                              <p:attrName>ppt_h</p:attrName>
                                            </p:attrNameLst>
                                          </p:cBhvr>
                                          <p:tavLst>
                                            <p:tav tm="0">
                                              <p:val>
                                                <p:fltVal val="0"/>
                                              </p:val>
                                            </p:tav>
                                            <p:tav tm="100000">
                                              <p:val>
                                                <p:strVal val="#ppt_h"/>
                                              </p:val>
                                            </p:tav>
                                          </p:tavLst>
                                        </p:anim>
                                        <p:anim calcmode="lin" valueType="num">
                                          <p:cBhvr>
                                            <p:cTn id="32" dur="300" fill="hold"/>
                                            <p:tgtEl>
                                              <p:spTgt spid="18"/>
                                            </p:tgtEl>
                                            <p:attrNameLst>
                                              <p:attrName>style.rotation</p:attrName>
                                            </p:attrNameLst>
                                          </p:cBhvr>
                                          <p:tavLst>
                                            <p:tav tm="0">
                                              <p:val>
                                                <p:fltVal val="90"/>
                                              </p:val>
                                            </p:tav>
                                            <p:tav tm="100000">
                                              <p:val>
                                                <p:fltVal val="0"/>
                                              </p:val>
                                            </p:tav>
                                          </p:tavLst>
                                        </p:anim>
                                        <p:animEffect transition="in" filter="fade">
                                          <p:cBhvr>
                                            <p:cTn id="33" dur="300"/>
                                            <p:tgtEl>
                                              <p:spTgt spid="18"/>
                                            </p:tgtEl>
                                          </p:cBhvr>
                                        </p:animEffect>
                                      </p:childTnLst>
                                    </p:cTn>
                                  </p:par>
                                </p:childTnLst>
                              </p:cTn>
                            </p:par>
                            <p:par>
                              <p:cTn id="34" fill="hold">
                                <p:stCondLst>
                                  <p:cond delay="2559"/>
                                </p:stCondLst>
                                <p:childTnLst>
                                  <p:par>
                                    <p:cTn id="35" presetID="22" presetClass="entr" presetSubtype="1"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up)">
                                          <p:cBhvr>
                                            <p:cTn id="37" dur="500"/>
                                            <p:tgtEl>
                                              <p:spTgt spid="20"/>
                                            </p:tgtEl>
                                          </p:cBhvr>
                                        </p:animEffect>
                                      </p:childTnLst>
                                    </p:cTn>
                                  </p:par>
                                </p:childTnLst>
                              </p:cTn>
                            </p:par>
                            <p:par>
                              <p:cTn id="38" fill="hold">
                                <p:stCondLst>
                                  <p:cond delay="3059"/>
                                </p:stCondLst>
                                <p:childTnLst>
                                  <p:par>
                                    <p:cTn id="39" presetID="31" presetClass="entr" presetSubtype="0"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300" fill="hold"/>
                                            <p:tgtEl>
                                              <p:spTgt spid="13"/>
                                            </p:tgtEl>
                                            <p:attrNameLst>
                                              <p:attrName>ppt_w</p:attrName>
                                            </p:attrNameLst>
                                          </p:cBhvr>
                                          <p:tavLst>
                                            <p:tav tm="0">
                                              <p:val>
                                                <p:fltVal val="0"/>
                                              </p:val>
                                            </p:tav>
                                            <p:tav tm="100000">
                                              <p:val>
                                                <p:strVal val="#ppt_w"/>
                                              </p:val>
                                            </p:tav>
                                          </p:tavLst>
                                        </p:anim>
                                        <p:anim calcmode="lin" valueType="num">
                                          <p:cBhvr>
                                            <p:cTn id="42" dur="300" fill="hold"/>
                                            <p:tgtEl>
                                              <p:spTgt spid="13"/>
                                            </p:tgtEl>
                                            <p:attrNameLst>
                                              <p:attrName>ppt_h</p:attrName>
                                            </p:attrNameLst>
                                          </p:cBhvr>
                                          <p:tavLst>
                                            <p:tav tm="0">
                                              <p:val>
                                                <p:fltVal val="0"/>
                                              </p:val>
                                            </p:tav>
                                            <p:tav tm="100000">
                                              <p:val>
                                                <p:strVal val="#ppt_h"/>
                                              </p:val>
                                            </p:tav>
                                          </p:tavLst>
                                        </p:anim>
                                        <p:anim calcmode="lin" valueType="num">
                                          <p:cBhvr>
                                            <p:cTn id="43" dur="300" fill="hold"/>
                                            <p:tgtEl>
                                              <p:spTgt spid="13"/>
                                            </p:tgtEl>
                                            <p:attrNameLst>
                                              <p:attrName>style.rotation</p:attrName>
                                            </p:attrNameLst>
                                          </p:cBhvr>
                                          <p:tavLst>
                                            <p:tav tm="0">
                                              <p:val>
                                                <p:fltVal val="90"/>
                                              </p:val>
                                            </p:tav>
                                            <p:tav tm="100000">
                                              <p:val>
                                                <p:fltVal val="0"/>
                                              </p:val>
                                            </p:tav>
                                          </p:tavLst>
                                        </p:anim>
                                        <p:animEffect transition="in" filter="fade">
                                          <p:cBhvr>
                                            <p:cTn id="44" dur="300"/>
                                            <p:tgtEl>
                                              <p:spTgt spid="13"/>
                                            </p:tgtEl>
                                          </p:cBhvr>
                                        </p:animEffect>
                                      </p:childTnLst>
                                    </p:cTn>
                                  </p:par>
                                </p:childTnLst>
                              </p:cTn>
                            </p:par>
                            <p:par>
                              <p:cTn id="45" fill="hold">
                                <p:stCondLst>
                                  <p:cond delay="3559"/>
                                </p:stCondLst>
                                <p:childTnLst>
                                  <p:par>
                                    <p:cTn id="46" presetID="2" presetClass="entr" presetSubtype="9"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0-#ppt_w/2"/>
                                              </p:val>
                                            </p:tav>
                                            <p:tav tm="100000">
                                              <p:val>
                                                <p:strVal val="#ppt_x"/>
                                              </p:val>
                                            </p:tav>
                                          </p:tavLst>
                                        </p:anim>
                                        <p:anim calcmode="lin" valueType="num">
                                          <p:cBhvr additive="base">
                                            <p:cTn id="49" dur="500" fill="hold"/>
                                            <p:tgtEl>
                                              <p:spTgt spid="14"/>
                                            </p:tgtEl>
                                            <p:attrNameLst>
                                              <p:attrName>ppt_y</p:attrName>
                                            </p:attrNameLst>
                                          </p:cBhvr>
                                          <p:tavLst>
                                            <p:tav tm="0">
                                              <p:val>
                                                <p:strVal val="0-#ppt_h/2"/>
                                              </p:val>
                                            </p:tav>
                                            <p:tav tm="100000">
                                              <p:val>
                                                <p:strVal val="#ppt_y"/>
                                              </p:val>
                                            </p:tav>
                                          </p:tavLst>
                                        </p:anim>
                                      </p:childTnLst>
                                    </p:cTn>
                                  </p:par>
                                </p:childTnLst>
                              </p:cTn>
                            </p:par>
                            <p:par>
                              <p:cTn id="50" fill="hold">
                                <p:stCondLst>
                                  <p:cond delay="4059"/>
                                </p:stCondLst>
                                <p:childTnLst>
                                  <p:par>
                                    <p:cTn id="51" presetID="31" presetClass="entr" presetSubtype="0" fill="hold" grpId="0" nodeType="after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p:cTn id="53" dur="300" fill="hold"/>
                                            <p:tgtEl>
                                              <p:spTgt spid="15"/>
                                            </p:tgtEl>
                                            <p:attrNameLst>
                                              <p:attrName>ppt_w</p:attrName>
                                            </p:attrNameLst>
                                          </p:cBhvr>
                                          <p:tavLst>
                                            <p:tav tm="0">
                                              <p:val>
                                                <p:fltVal val="0"/>
                                              </p:val>
                                            </p:tav>
                                            <p:tav tm="100000">
                                              <p:val>
                                                <p:strVal val="#ppt_w"/>
                                              </p:val>
                                            </p:tav>
                                          </p:tavLst>
                                        </p:anim>
                                        <p:anim calcmode="lin" valueType="num">
                                          <p:cBhvr>
                                            <p:cTn id="54" dur="300" fill="hold"/>
                                            <p:tgtEl>
                                              <p:spTgt spid="15"/>
                                            </p:tgtEl>
                                            <p:attrNameLst>
                                              <p:attrName>ppt_h</p:attrName>
                                            </p:attrNameLst>
                                          </p:cBhvr>
                                          <p:tavLst>
                                            <p:tav tm="0">
                                              <p:val>
                                                <p:fltVal val="0"/>
                                              </p:val>
                                            </p:tav>
                                            <p:tav tm="100000">
                                              <p:val>
                                                <p:strVal val="#ppt_h"/>
                                              </p:val>
                                            </p:tav>
                                          </p:tavLst>
                                        </p:anim>
                                        <p:anim calcmode="lin" valueType="num">
                                          <p:cBhvr>
                                            <p:cTn id="55" dur="300" fill="hold"/>
                                            <p:tgtEl>
                                              <p:spTgt spid="15"/>
                                            </p:tgtEl>
                                            <p:attrNameLst>
                                              <p:attrName>style.rotation</p:attrName>
                                            </p:attrNameLst>
                                          </p:cBhvr>
                                          <p:tavLst>
                                            <p:tav tm="0">
                                              <p:val>
                                                <p:fltVal val="90"/>
                                              </p:val>
                                            </p:tav>
                                            <p:tav tm="100000">
                                              <p:val>
                                                <p:fltVal val="0"/>
                                              </p:val>
                                            </p:tav>
                                          </p:tavLst>
                                        </p:anim>
                                        <p:animEffect transition="in" filter="fade">
                                          <p:cBhvr>
                                            <p:cTn id="56" dur="300"/>
                                            <p:tgtEl>
                                              <p:spTgt spid="15"/>
                                            </p:tgtEl>
                                          </p:cBhvr>
                                        </p:animEffect>
                                      </p:childTnLst>
                                    </p:cTn>
                                  </p:par>
                                </p:childTnLst>
                              </p:cTn>
                            </p:par>
                            <p:par>
                              <p:cTn id="57" fill="hold">
                                <p:stCondLst>
                                  <p:cond delay="4559"/>
                                </p:stCondLst>
                                <p:childTnLst>
                                  <p:par>
                                    <p:cTn id="58" presetID="22" presetClass="entr" presetSubtype="1" fill="hold" grpId="0" nodeType="after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wipe(up)">
                                          <p:cBhvr>
                                            <p:cTn id="60" dur="500"/>
                                            <p:tgtEl>
                                              <p:spTgt spid="30"/>
                                            </p:tgtEl>
                                          </p:cBhvr>
                                        </p:animEffect>
                                      </p:childTnLst>
                                    </p:cTn>
                                  </p:par>
                                </p:childTnLst>
                              </p:cTn>
                            </p:par>
                            <p:par>
                              <p:cTn id="61" fill="hold">
                                <p:stCondLst>
                                  <p:cond delay="5059"/>
                                </p:stCondLst>
                                <p:childTnLst>
                                  <p:par>
                                    <p:cTn id="62" presetID="2" presetClass="entr" presetSubtype="2" fill="hold" grpId="0" nodeType="afterEffect">
                                      <p:stCondLst>
                                        <p:cond delay="0"/>
                                      </p:stCondLst>
                                      <p:childTnLst>
                                        <p:set>
                                          <p:cBhvr>
                                            <p:cTn id="63" dur="1" fill="hold">
                                              <p:stCondLst>
                                                <p:cond delay="0"/>
                                              </p:stCondLst>
                                            </p:cTn>
                                            <p:tgtEl>
                                              <p:spTgt spid="16"/>
                                            </p:tgtEl>
                                            <p:attrNameLst>
                                              <p:attrName>style.visibility</p:attrName>
                                            </p:attrNameLst>
                                          </p:cBhvr>
                                          <p:to>
                                            <p:strVal val="visible"/>
                                          </p:to>
                                        </p:set>
                                        <p:anim calcmode="lin" valueType="num">
                                          <p:cBhvr additive="base">
                                            <p:cTn id="64" dur="500" fill="hold"/>
                                            <p:tgtEl>
                                              <p:spTgt spid="16"/>
                                            </p:tgtEl>
                                            <p:attrNameLst>
                                              <p:attrName>ppt_x</p:attrName>
                                            </p:attrNameLst>
                                          </p:cBhvr>
                                          <p:tavLst>
                                            <p:tav tm="0">
                                              <p:val>
                                                <p:strVal val="1+#ppt_w/2"/>
                                              </p:val>
                                            </p:tav>
                                            <p:tav tm="100000">
                                              <p:val>
                                                <p:strVal val="#ppt_x"/>
                                              </p:val>
                                            </p:tav>
                                          </p:tavLst>
                                        </p:anim>
                                        <p:anim calcmode="lin" valueType="num">
                                          <p:cBhvr additive="base">
                                            <p:cTn id="65" dur="500" fill="hold"/>
                                            <p:tgtEl>
                                              <p:spTgt spid="16"/>
                                            </p:tgtEl>
                                            <p:attrNameLst>
                                              <p:attrName>ppt_y</p:attrName>
                                            </p:attrNameLst>
                                          </p:cBhvr>
                                          <p:tavLst>
                                            <p:tav tm="0">
                                              <p:val>
                                                <p:strVal val="#ppt_y"/>
                                              </p:val>
                                            </p:tav>
                                            <p:tav tm="100000">
                                              <p:val>
                                                <p:strVal val="#ppt_y"/>
                                              </p:val>
                                            </p:tav>
                                          </p:tavLst>
                                        </p:anim>
                                      </p:childTnLst>
                                    </p:cTn>
                                  </p:par>
                                </p:childTnLst>
                              </p:cTn>
                            </p:par>
                            <p:par>
                              <p:cTn id="66" fill="hold">
                                <p:stCondLst>
                                  <p:cond delay="5559"/>
                                </p:stCondLst>
                                <p:childTnLst>
                                  <p:par>
                                    <p:cTn id="67" presetID="22" presetClass="entr" presetSubtype="4" fill="hold" nodeType="after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wipe(down)">
                                          <p:cBhvr>
                                            <p:cTn id="69" dur="500"/>
                                            <p:tgtEl>
                                              <p:spTgt spid="6"/>
                                            </p:tgtEl>
                                          </p:cBhvr>
                                        </p:animEffect>
                                      </p:childTnLst>
                                    </p:cTn>
                                  </p:par>
                                  <p:par>
                                    <p:cTn id="70" presetID="10" presetClass="entr" presetSubtype="0" fill="hold" grpId="0" nodeType="withEffect">
                                      <p:stCondLst>
                                        <p:cond delay="300"/>
                                      </p:stCondLst>
                                      <p:childTnLst>
                                        <p:set>
                                          <p:cBhvr>
                                            <p:cTn id="71" dur="1" fill="hold">
                                              <p:stCondLst>
                                                <p:cond delay="0"/>
                                              </p:stCondLst>
                                            </p:cTn>
                                            <p:tgtEl>
                                              <p:spTgt spid="7"/>
                                            </p:tgtEl>
                                            <p:attrNameLst>
                                              <p:attrName>style.visibility</p:attrName>
                                            </p:attrNameLst>
                                          </p:cBhvr>
                                          <p:to>
                                            <p:strVal val="visible"/>
                                          </p:to>
                                        </p:set>
                                        <p:animEffect transition="in" filter="fade">
                                          <p:cBhvr>
                                            <p:cTn id="72" dur="500"/>
                                            <p:tgtEl>
                                              <p:spTgt spid="7"/>
                                            </p:tgtEl>
                                          </p:cBhvr>
                                        </p:animEffect>
                                      </p:childTnLst>
                                    </p:cTn>
                                  </p:par>
                                  <p:par>
                                    <p:cTn id="73" presetID="10" presetClass="entr" presetSubtype="0" fill="hold" nodeType="withEffect">
                                      <p:stCondLst>
                                        <p:cond delay="1000"/>
                                      </p:stCondLst>
                                      <p:childTnLst>
                                        <p:set>
                                          <p:cBhvr>
                                            <p:cTn id="74" dur="1" fill="hold">
                                              <p:stCondLst>
                                                <p:cond delay="0"/>
                                              </p:stCondLst>
                                            </p:cTn>
                                            <p:tgtEl>
                                              <p:spTgt spid="55"/>
                                            </p:tgtEl>
                                            <p:attrNameLst>
                                              <p:attrName>style.visibility</p:attrName>
                                            </p:attrNameLst>
                                          </p:cBhvr>
                                          <p:to>
                                            <p:strVal val="visible"/>
                                          </p:to>
                                        </p:set>
                                        <p:animEffect transition="in" filter="fade">
                                          <p:cBhvr>
                                            <p:cTn id="75" dur="750"/>
                                            <p:tgtEl>
                                              <p:spTgt spid="55"/>
                                            </p:tgtEl>
                                          </p:cBhvr>
                                        </p:animEffect>
                                      </p:childTnLst>
                                    </p:cTn>
                                  </p:par>
                                  <p:par>
                                    <p:cTn id="76" presetID="26" presetClass="emph" presetSubtype="0" fill="hold" nodeType="withEffect">
                                      <p:stCondLst>
                                        <p:cond delay="1000"/>
                                      </p:stCondLst>
                                      <p:childTnLst>
                                        <p:animEffect transition="out" filter="fade">
                                          <p:cBhvr>
                                            <p:cTn id="77" dur="750" tmFilter="0, 0; .2, .5; .8, .5; 1, 0"/>
                                            <p:tgtEl>
                                              <p:spTgt spid="55"/>
                                            </p:tgtEl>
                                          </p:cBhvr>
                                        </p:animEffect>
                                        <p:animScale>
                                          <p:cBhvr>
                                            <p:cTn id="78" dur="375" autoRev="1" fill="hold"/>
                                            <p:tgtEl>
                                              <p:spTgt spid="55"/>
                                            </p:tgtEl>
                                          </p:cBhvr>
                                          <p:by x="105000" y="105000"/>
                                        </p:animScale>
                                      </p:childTnLst>
                                    </p:cTn>
                                  </p:par>
                                </p:childTnLst>
                              </p:cTn>
                            </p:par>
                            <p:par>
                              <p:cTn id="79" fill="hold">
                                <p:stCondLst>
                                  <p:cond delay="6059"/>
                                </p:stCondLst>
                                <p:childTnLst>
                                  <p:par>
                                    <p:cTn id="80" presetID="53" presetClass="entr" presetSubtype="16" fill="hold" grpId="0" nodeType="afterEffect">
                                      <p:stCondLst>
                                        <p:cond delay="0"/>
                                      </p:stCondLst>
                                      <p:childTnLst>
                                        <p:set>
                                          <p:cBhvr>
                                            <p:cTn id="81" dur="1" fill="hold">
                                              <p:stCondLst>
                                                <p:cond delay="0"/>
                                              </p:stCondLst>
                                            </p:cTn>
                                            <p:tgtEl>
                                              <p:spTgt spid="10"/>
                                            </p:tgtEl>
                                            <p:attrNameLst>
                                              <p:attrName>style.visibility</p:attrName>
                                            </p:attrNameLst>
                                          </p:cBhvr>
                                          <p:to>
                                            <p:strVal val="visible"/>
                                          </p:to>
                                        </p:set>
                                        <p:anim calcmode="lin" valueType="num">
                                          <p:cBhvr>
                                            <p:cTn id="82" dur="750" fill="hold"/>
                                            <p:tgtEl>
                                              <p:spTgt spid="10"/>
                                            </p:tgtEl>
                                            <p:attrNameLst>
                                              <p:attrName>ppt_w</p:attrName>
                                            </p:attrNameLst>
                                          </p:cBhvr>
                                          <p:tavLst>
                                            <p:tav tm="0">
                                              <p:val>
                                                <p:fltVal val="0"/>
                                              </p:val>
                                            </p:tav>
                                            <p:tav tm="100000">
                                              <p:val>
                                                <p:strVal val="#ppt_w"/>
                                              </p:val>
                                            </p:tav>
                                          </p:tavLst>
                                        </p:anim>
                                        <p:anim calcmode="lin" valueType="num">
                                          <p:cBhvr>
                                            <p:cTn id="83" dur="750" fill="hold"/>
                                            <p:tgtEl>
                                              <p:spTgt spid="10"/>
                                            </p:tgtEl>
                                            <p:attrNameLst>
                                              <p:attrName>ppt_h</p:attrName>
                                            </p:attrNameLst>
                                          </p:cBhvr>
                                          <p:tavLst>
                                            <p:tav tm="0">
                                              <p:val>
                                                <p:fltVal val="0"/>
                                              </p:val>
                                            </p:tav>
                                            <p:tav tm="100000">
                                              <p:val>
                                                <p:strVal val="#ppt_h"/>
                                              </p:val>
                                            </p:tav>
                                          </p:tavLst>
                                        </p:anim>
                                        <p:animEffect transition="in" filter="fade">
                                          <p:cBhvr>
                                            <p:cTn id="84"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17" grpId="0"/>
          <p:bldP spid="23" grpId="0" bldLvl="0" animBg="1"/>
          <p:bldP spid="12" grpId="0" bldLvl="0" animBg="1"/>
          <p:bldP spid="13" grpId="0"/>
          <p:bldP spid="14" grpId="0" bldLvl="0" animBg="1"/>
          <p:bldP spid="15" grpId="0"/>
          <p:bldP spid="16" grpId="0" bldLvl="0" animBg="1"/>
          <p:bldP spid="18" grpId="0"/>
          <p:bldP spid="20" grpId="0"/>
          <p:bldP spid="30" grpId="0"/>
          <p:bldP spid="7" grpId="0" bldLvl="0" animBg="1"/>
          <p:bldP spid="10" grpId="0" bldLvl="0" animBg="1"/>
        </p:bldLst>
      </p:timing>
    </mc:Fallback>
  </mc:AlternateContent>
</p:sld>
</file>

<file path=ppt/theme/theme1.xml><?xml version="1.0" encoding="utf-8"?>
<a:theme xmlns:a="http://schemas.openxmlformats.org/drawingml/2006/main" name="1_默认设计模板">
  <a:themeElements>
    <a:clrScheme name="自定义 1">
      <a:dk1>
        <a:srgbClr val="C4261D"/>
      </a:dk1>
      <a:lt1>
        <a:srgbClr val="FF9900"/>
      </a:lt1>
      <a:dk2>
        <a:srgbClr val="4D4D4D"/>
      </a:dk2>
      <a:lt2>
        <a:srgbClr val="C2C1C1"/>
      </a:lt2>
      <a:accent1>
        <a:srgbClr val="080808"/>
      </a:accent1>
      <a:accent2>
        <a:srgbClr val="333333"/>
      </a:accent2>
      <a:accent3>
        <a:srgbClr val="C4261D"/>
      </a:accent3>
      <a:accent4>
        <a:srgbClr val="FF9900"/>
      </a:accent4>
      <a:accent5>
        <a:srgbClr val="4D4D4D"/>
      </a:accent5>
      <a:accent6>
        <a:srgbClr val="999999"/>
      </a:accent6>
      <a:hlink>
        <a:srgbClr val="080808"/>
      </a:hlink>
      <a:folHlink>
        <a:srgbClr val="DEDEDD"/>
      </a:folHlink>
    </a:clrScheme>
    <a:fontScheme name="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1216</Words>
  <Application>WPS 演示</Application>
  <PresentationFormat>宽屏</PresentationFormat>
  <Paragraphs>94</Paragraphs>
  <Slides>6</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6</vt:i4>
      </vt:variant>
    </vt:vector>
  </HeadingPairs>
  <TitlesOfParts>
    <vt:vector size="20" baseType="lpstr">
      <vt:lpstr>Arial</vt:lpstr>
      <vt:lpstr>宋体</vt:lpstr>
      <vt:lpstr>Wingdings</vt:lpstr>
      <vt:lpstr>Calibri Light</vt:lpstr>
      <vt:lpstr>Calibri</vt:lpstr>
      <vt:lpstr>微软雅黑</vt:lpstr>
      <vt:lpstr>Arial Unicode MS</vt:lpstr>
      <vt:lpstr>仿宋_GB2312</vt:lpstr>
      <vt:lpstr>仿宋</vt:lpstr>
      <vt:lpstr>Agency FB</vt:lpstr>
      <vt:lpstr>Arial Unicode MS</vt:lpstr>
      <vt:lpstr>Arial</vt:lpstr>
      <vt:lpstr>Yu Gothic UI</vt:lpstr>
      <vt:lpstr>1_默认设计模板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1</cp:revision>
  <dcterms:created xsi:type="dcterms:W3CDTF">2017-10-19T02:47:48Z</dcterms:created>
  <dcterms:modified xsi:type="dcterms:W3CDTF">2017-10-19T02:50:59Z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2052-10.1.0.6874</vt:lpwstr>
  </property>
</Properties>
</file>